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460" r:id="rId4"/>
  </p:sldMasterIdLst>
  <p:notesMasterIdLst>
    <p:notesMasterId r:id="rId6"/>
  </p:notesMasterIdLst>
  <p:handoutMasterIdLst>
    <p:handoutMasterId r:id="rId7"/>
  </p:handoutMasterIdLst>
  <p:sldIdLst>
    <p:sldId id="260" r:id="rId5"/>
  </p:sldIdLst>
  <p:sldSz cx="12192000" cy="6858000"/>
  <p:notesSz cx="6858000" cy="9144000"/>
  <p:embeddedFontLst>
    <p:embeddedFont>
      <p:font typeface="Barlow" panose="00000500000000000000" pitchFamily="2" charset="0"/>
      <p:regular r:id="rId8"/>
      <p:bold r:id="rId9"/>
      <p:italic r:id="rId10"/>
      <p:boldItalic r:id="rId11"/>
    </p:embeddedFont>
    <p:embeddedFont>
      <p:font typeface="Chakra Petch" panose="00000500000000000000" pitchFamily="2" charset="-34"/>
      <p:regular r:id="rId12"/>
      <p:bold r:id="rId13"/>
      <p:italic r:id="rId14"/>
      <p:boldItalic r:id="rId15"/>
    </p:embeddedFont>
    <p:embeddedFont>
      <p:font typeface="Chakra Petch Medium" panose="00000600000000000000" pitchFamily="2" charset="-34"/>
      <p:regular r:id="rId16"/>
      <p:italic r:id="rId17"/>
    </p:embeddedFont>
    <p:embeddedFont>
      <p:font typeface="Chakra Petch SemiBold" panose="00000700000000000000" pitchFamily="2" charset="-34"/>
      <p:regular r:id="rId18"/>
      <p:bold r:id="rId19"/>
      <p:italic r:id="rId20"/>
      <p:boldItalic r:id="rId21"/>
    </p:embeddedFont>
  </p:embeddedFontLst>
  <p:custDataLst>
    <p:tags r:id="rId22"/>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las Lindholm" initials="NL" lastIdx="1" clrIdx="0">
    <p:extLst>
      <p:ext uri="{19B8F6BF-5375-455C-9EA6-DF929625EA0E}">
        <p15:presenceInfo xmlns:p15="http://schemas.microsoft.com/office/powerpoint/2012/main" userId="2da11ef63bb44c75" providerId="Windows Live"/>
      </p:ext>
    </p:extLst>
  </p:cmAuthor>
  <p:cmAuthor id="2" name="Anshuman Saxena" initials="AS" lastIdx="14" clrIdx="1">
    <p:extLst>
      <p:ext uri="{19B8F6BF-5375-455C-9EA6-DF929625EA0E}">
        <p15:presenceInfo xmlns:p15="http://schemas.microsoft.com/office/powerpoint/2012/main" userId="S::ansaxena@qti.qualcomm.com::0fe32b72-a5df-4d5b-997e-3c27632e59cf" providerId="AD"/>
      </p:ext>
    </p:extLst>
  </p:cmAuthor>
  <p:cmAuthor id="3" name="Salah Hadi" initials="SH" lastIdx="10" clrIdx="2">
    <p:extLst>
      <p:ext uri="{19B8F6BF-5375-455C-9EA6-DF929625EA0E}">
        <p15:presenceInfo xmlns:p15="http://schemas.microsoft.com/office/powerpoint/2012/main" userId="S::salah.hadi@veoneer.com::588b84b3-ce2c-4095-a2c1-2e1d434603a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7623" autoAdjust="0"/>
  </p:normalViewPr>
  <p:slideViewPr>
    <p:cSldViewPr snapToGrid="0">
      <p:cViewPr varScale="1">
        <p:scale>
          <a:sx n="82" d="100"/>
          <a:sy n="82" d="100"/>
        </p:scale>
        <p:origin x="643" y="48"/>
      </p:cViewPr>
      <p:guideLst>
        <p:guide pos="3840"/>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14.fntdata"/><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8.fntdata"/><Relationship Id="rId23" Type="http://schemas.openxmlformats.org/officeDocument/2006/relationships/commentAuthors" Target="commentAuthor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169D944-B235-4A18-8468-F72DA30269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sz="1050"/>
          </a:p>
        </p:txBody>
      </p:sp>
      <p:sp>
        <p:nvSpPr>
          <p:cNvPr id="3" name="Platshållare för datum 2">
            <a:extLst>
              <a:ext uri="{FF2B5EF4-FFF2-40B4-BE49-F238E27FC236}">
                <a16:creationId xmlns:a16="http://schemas.microsoft.com/office/drawing/2014/main" id="{454C7A2D-010D-46B7-BC21-84345EF1C4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30C988-F826-4199-93E0-990979D07241}" type="datetimeFigureOut">
              <a:rPr lang="en-US" sz="1050" smtClean="0"/>
              <a:t>7/22/2022</a:t>
            </a:fld>
            <a:endParaRPr lang="en-US" sz="1050"/>
          </a:p>
        </p:txBody>
      </p:sp>
      <p:sp>
        <p:nvSpPr>
          <p:cNvPr id="4" name="Platshållare för sidfot 3">
            <a:extLst>
              <a:ext uri="{FF2B5EF4-FFF2-40B4-BE49-F238E27FC236}">
                <a16:creationId xmlns:a16="http://schemas.microsoft.com/office/drawing/2014/main" id="{9C4E0068-B04C-477B-ABD0-1DD282EA9C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sz="1050" dirty="0"/>
          </a:p>
        </p:txBody>
      </p:sp>
      <p:sp>
        <p:nvSpPr>
          <p:cNvPr id="5" name="Platshållare för bildnummer 4">
            <a:extLst>
              <a:ext uri="{FF2B5EF4-FFF2-40B4-BE49-F238E27FC236}">
                <a16:creationId xmlns:a16="http://schemas.microsoft.com/office/drawing/2014/main" id="{1414DEEC-7294-4A17-A757-7D77754751DD}"/>
              </a:ext>
            </a:extLst>
          </p:cNvPr>
          <p:cNvSpPr>
            <a:spLocks noGrp="1"/>
          </p:cNvSpPr>
          <p:nvPr>
            <p:ph type="sldNum" sz="quarter" idx="3"/>
          </p:nvPr>
        </p:nvSpPr>
        <p:spPr>
          <a:xfrm>
            <a:off x="3042132" y="8685213"/>
            <a:ext cx="831225" cy="458787"/>
          </a:xfrm>
          <a:prstGeom prst="rect">
            <a:avLst/>
          </a:prstGeom>
        </p:spPr>
        <p:txBody>
          <a:bodyPr vert="horz" lIns="91440" tIns="45720" rIns="91440" bIns="45720" rtlCol="0" anchor="b"/>
          <a:lstStyle>
            <a:lvl1pPr algn="r">
              <a:defRPr sz="1200"/>
            </a:lvl1pPr>
          </a:lstStyle>
          <a:p>
            <a:fld id="{9C807427-D988-4710-9E92-F0F4D82A7875}" type="slidenum">
              <a:rPr lang="en-US" sz="1050" smtClean="0"/>
              <a:t>‹#›</a:t>
            </a:fld>
            <a:endParaRPr lang="en-US" sz="1050"/>
          </a:p>
        </p:txBody>
      </p:sp>
      <p:grpSp>
        <p:nvGrpSpPr>
          <p:cNvPr id="6" name="Grupp 5">
            <a:extLst>
              <a:ext uri="{FF2B5EF4-FFF2-40B4-BE49-F238E27FC236}">
                <a16:creationId xmlns:a16="http://schemas.microsoft.com/office/drawing/2014/main" id="{940B98E9-B740-4576-821F-8CC166C9A0D4}"/>
              </a:ext>
            </a:extLst>
          </p:cNvPr>
          <p:cNvGrpSpPr/>
          <p:nvPr/>
        </p:nvGrpSpPr>
        <p:grpSpPr>
          <a:xfrm>
            <a:off x="5599329" y="8774141"/>
            <a:ext cx="943519" cy="132639"/>
            <a:chOff x="10052051" y="6354763"/>
            <a:chExt cx="1592262" cy="223838"/>
          </a:xfrm>
          <a:solidFill>
            <a:schemeClr val="accent1"/>
          </a:solidFill>
        </p:grpSpPr>
        <p:sp>
          <p:nvSpPr>
            <p:cNvPr id="8" name="Freeform 6">
              <a:extLst>
                <a:ext uri="{FF2B5EF4-FFF2-40B4-BE49-F238E27FC236}">
                  <a16:creationId xmlns:a16="http://schemas.microsoft.com/office/drawing/2014/main" id="{92D5BF00-27A4-4E58-8D4D-8B2B679691A8}"/>
                </a:ext>
              </a:extLst>
            </p:cNvPr>
            <p:cNvSpPr>
              <a:spLocks noEditPoints="1"/>
            </p:cNvSpPr>
            <p:nvPr userDrawn="1"/>
          </p:nvSpPr>
          <p:spPr bwMode="auto">
            <a:xfrm>
              <a:off x="11263313" y="6354763"/>
              <a:ext cx="230188" cy="223838"/>
            </a:xfrm>
            <a:custGeom>
              <a:avLst/>
              <a:gdLst>
                <a:gd name="T0" fmla="*/ 3656 w 5108"/>
                <a:gd name="T1" fmla="*/ 2021 h 4983"/>
                <a:gd name="T2" fmla="*/ 1395 w 5108"/>
                <a:gd name="T3" fmla="*/ 2021 h 4983"/>
                <a:gd name="T4" fmla="*/ 1406 w 5108"/>
                <a:gd name="T5" fmla="*/ 1978 h 4983"/>
                <a:gd name="T6" fmla="*/ 2562 w 5108"/>
                <a:gd name="T7" fmla="*/ 1110 h 4983"/>
                <a:gd name="T8" fmla="*/ 3648 w 5108"/>
                <a:gd name="T9" fmla="*/ 1980 h 4983"/>
                <a:gd name="T10" fmla="*/ 3656 w 5108"/>
                <a:gd name="T11" fmla="*/ 2021 h 4983"/>
                <a:gd name="T12" fmla="*/ 2562 w 5108"/>
                <a:gd name="T13" fmla="*/ 0 h 4983"/>
                <a:gd name="T14" fmla="*/ 0 w 5108"/>
                <a:gd name="T15" fmla="*/ 2491 h 4983"/>
                <a:gd name="T16" fmla="*/ 732 w 5108"/>
                <a:gd name="T17" fmla="*/ 4277 h 4983"/>
                <a:gd name="T18" fmla="*/ 2702 w 5108"/>
                <a:gd name="T19" fmla="*/ 4983 h 4983"/>
                <a:gd name="T20" fmla="*/ 4717 w 5108"/>
                <a:gd name="T21" fmla="*/ 4218 h 4983"/>
                <a:gd name="T22" fmla="*/ 3921 w 5108"/>
                <a:gd name="T23" fmla="*/ 3422 h 4983"/>
                <a:gd name="T24" fmla="*/ 2674 w 5108"/>
                <a:gd name="T25" fmla="*/ 3873 h 4983"/>
                <a:gd name="T26" fmla="*/ 1392 w 5108"/>
                <a:gd name="T27" fmla="*/ 2977 h 4983"/>
                <a:gd name="T28" fmla="*/ 1381 w 5108"/>
                <a:gd name="T29" fmla="*/ 2934 h 4983"/>
                <a:gd name="T30" fmla="*/ 5056 w 5108"/>
                <a:gd name="T31" fmla="*/ 2934 h 4983"/>
                <a:gd name="T32" fmla="*/ 4358 w 5108"/>
                <a:gd name="T33" fmla="*/ 731 h 4983"/>
                <a:gd name="T34" fmla="*/ 2562 w 5108"/>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8" h="4983">
                  <a:moveTo>
                    <a:pt x="3656" y="2021"/>
                  </a:moveTo>
                  <a:lnTo>
                    <a:pt x="1395" y="2021"/>
                  </a:lnTo>
                  <a:lnTo>
                    <a:pt x="1406" y="1978"/>
                  </a:lnTo>
                  <a:cubicBezTo>
                    <a:pt x="1550" y="1418"/>
                    <a:pt x="1960" y="1110"/>
                    <a:pt x="2562" y="1110"/>
                  </a:cubicBezTo>
                  <a:cubicBezTo>
                    <a:pt x="3142" y="1110"/>
                    <a:pt x="3538" y="1427"/>
                    <a:pt x="3648" y="1980"/>
                  </a:cubicBezTo>
                  <a:lnTo>
                    <a:pt x="3656" y="2021"/>
                  </a:lnTo>
                  <a:close/>
                  <a:moveTo>
                    <a:pt x="2562" y="0"/>
                  </a:moveTo>
                  <a:cubicBezTo>
                    <a:pt x="1102" y="0"/>
                    <a:pt x="0" y="1071"/>
                    <a:pt x="0" y="2491"/>
                  </a:cubicBezTo>
                  <a:cubicBezTo>
                    <a:pt x="0" y="3197"/>
                    <a:pt x="260" y="3831"/>
                    <a:pt x="732" y="4277"/>
                  </a:cubicBezTo>
                  <a:cubicBezTo>
                    <a:pt x="1221" y="4739"/>
                    <a:pt x="1902" y="4983"/>
                    <a:pt x="2702" y="4983"/>
                  </a:cubicBezTo>
                  <a:cubicBezTo>
                    <a:pt x="3562" y="4983"/>
                    <a:pt x="4221" y="4733"/>
                    <a:pt x="4717" y="4218"/>
                  </a:cubicBezTo>
                  <a:lnTo>
                    <a:pt x="3921" y="3422"/>
                  </a:lnTo>
                  <a:cubicBezTo>
                    <a:pt x="3649" y="3647"/>
                    <a:pt x="3288" y="3873"/>
                    <a:pt x="2674" y="3873"/>
                  </a:cubicBezTo>
                  <a:cubicBezTo>
                    <a:pt x="1990" y="3873"/>
                    <a:pt x="1546" y="3563"/>
                    <a:pt x="1392" y="2977"/>
                  </a:cubicBezTo>
                  <a:lnTo>
                    <a:pt x="1381" y="2934"/>
                  </a:lnTo>
                  <a:lnTo>
                    <a:pt x="5056" y="2934"/>
                  </a:lnTo>
                  <a:cubicBezTo>
                    <a:pt x="5108" y="2050"/>
                    <a:pt x="4860" y="1269"/>
                    <a:pt x="4358" y="731"/>
                  </a:cubicBezTo>
                  <a:cubicBezTo>
                    <a:pt x="3911" y="253"/>
                    <a:pt x="3290" y="0"/>
                    <a:pt x="256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9" name="Freeform 7">
              <a:extLst>
                <a:ext uri="{FF2B5EF4-FFF2-40B4-BE49-F238E27FC236}">
                  <a16:creationId xmlns:a16="http://schemas.microsoft.com/office/drawing/2014/main" id="{36CFA0EA-43B2-4DFE-98B3-A17A44434EC9}"/>
                </a:ext>
              </a:extLst>
            </p:cNvPr>
            <p:cNvSpPr>
              <a:spLocks noEditPoints="1"/>
            </p:cNvSpPr>
            <p:nvPr userDrawn="1"/>
          </p:nvSpPr>
          <p:spPr bwMode="auto">
            <a:xfrm>
              <a:off x="11014076" y="6354763"/>
              <a:ext cx="230188" cy="223838"/>
            </a:xfrm>
            <a:custGeom>
              <a:avLst/>
              <a:gdLst>
                <a:gd name="T0" fmla="*/ 3656 w 5107"/>
                <a:gd name="T1" fmla="*/ 2021 h 4983"/>
                <a:gd name="T2" fmla="*/ 1395 w 5107"/>
                <a:gd name="T3" fmla="*/ 2021 h 4983"/>
                <a:gd name="T4" fmla="*/ 1406 w 5107"/>
                <a:gd name="T5" fmla="*/ 1978 h 4983"/>
                <a:gd name="T6" fmla="*/ 2561 w 5107"/>
                <a:gd name="T7" fmla="*/ 1110 h 4983"/>
                <a:gd name="T8" fmla="*/ 3648 w 5107"/>
                <a:gd name="T9" fmla="*/ 1980 h 4983"/>
                <a:gd name="T10" fmla="*/ 3656 w 5107"/>
                <a:gd name="T11" fmla="*/ 2021 h 4983"/>
                <a:gd name="T12" fmla="*/ 2561 w 5107"/>
                <a:gd name="T13" fmla="*/ 0 h 4983"/>
                <a:gd name="T14" fmla="*/ 0 w 5107"/>
                <a:gd name="T15" fmla="*/ 2491 h 4983"/>
                <a:gd name="T16" fmla="*/ 731 w 5107"/>
                <a:gd name="T17" fmla="*/ 4277 h 4983"/>
                <a:gd name="T18" fmla="*/ 2702 w 5107"/>
                <a:gd name="T19" fmla="*/ 4983 h 4983"/>
                <a:gd name="T20" fmla="*/ 4716 w 5107"/>
                <a:gd name="T21" fmla="*/ 4218 h 4983"/>
                <a:gd name="T22" fmla="*/ 3920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1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1" y="1110"/>
                  </a:cubicBezTo>
                  <a:cubicBezTo>
                    <a:pt x="3141" y="1110"/>
                    <a:pt x="3537" y="1427"/>
                    <a:pt x="3648" y="1980"/>
                  </a:cubicBezTo>
                  <a:lnTo>
                    <a:pt x="3656" y="2021"/>
                  </a:lnTo>
                  <a:close/>
                  <a:moveTo>
                    <a:pt x="2561" y="0"/>
                  </a:moveTo>
                  <a:cubicBezTo>
                    <a:pt x="1101" y="0"/>
                    <a:pt x="0" y="1071"/>
                    <a:pt x="0" y="2491"/>
                  </a:cubicBezTo>
                  <a:cubicBezTo>
                    <a:pt x="0" y="3197"/>
                    <a:pt x="259" y="3831"/>
                    <a:pt x="731" y="4277"/>
                  </a:cubicBezTo>
                  <a:cubicBezTo>
                    <a:pt x="1220" y="4739"/>
                    <a:pt x="1902" y="4983"/>
                    <a:pt x="2702" y="4983"/>
                  </a:cubicBezTo>
                  <a:cubicBezTo>
                    <a:pt x="3561" y="4983"/>
                    <a:pt x="4220" y="4733"/>
                    <a:pt x="4716" y="4218"/>
                  </a:cubicBezTo>
                  <a:lnTo>
                    <a:pt x="3920"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0" name="Freeform 8">
              <a:extLst>
                <a:ext uri="{FF2B5EF4-FFF2-40B4-BE49-F238E27FC236}">
                  <a16:creationId xmlns:a16="http://schemas.microsoft.com/office/drawing/2014/main" id="{63F48698-E339-4250-BF70-2E5F74DA8B10}"/>
                </a:ext>
              </a:extLst>
            </p:cNvPr>
            <p:cNvSpPr>
              <a:spLocks noEditPoints="1"/>
            </p:cNvSpPr>
            <p:nvPr userDrawn="1"/>
          </p:nvSpPr>
          <p:spPr bwMode="auto">
            <a:xfrm>
              <a:off x="10517188" y="6354763"/>
              <a:ext cx="233363" cy="223838"/>
            </a:xfrm>
            <a:custGeom>
              <a:avLst/>
              <a:gdLst>
                <a:gd name="T0" fmla="*/ 2589 w 5179"/>
                <a:gd name="T1" fmla="*/ 3859 h 4983"/>
                <a:gd name="T2" fmla="*/ 1376 w 5179"/>
                <a:gd name="T3" fmla="*/ 2491 h 4983"/>
                <a:gd name="T4" fmla="*/ 2589 w 5179"/>
                <a:gd name="T5" fmla="*/ 1124 h 4983"/>
                <a:gd name="T6" fmla="*/ 3802 w 5179"/>
                <a:gd name="T7" fmla="*/ 2491 h 4983"/>
                <a:gd name="T8" fmla="*/ 2589 w 5179"/>
                <a:gd name="T9" fmla="*/ 3859 h 4983"/>
                <a:gd name="T10" fmla="*/ 2589 w 5179"/>
                <a:gd name="T11" fmla="*/ 0 h 4983"/>
                <a:gd name="T12" fmla="*/ 0 w 5179"/>
                <a:gd name="T13" fmla="*/ 2491 h 4983"/>
                <a:gd name="T14" fmla="*/ 2589 w 5179"/>
                <a:gd name="T15" fmla="*/ 4983 h 4983"/>
                <a:gd name="T16" fmla="*/ 5179 w 5179"/>
                <a:gd name="T17" fmla="*/ 2491 h 4983"/>
                <a:gd name="T18" fmla="*/ 2589 w 5179"/>
                <a:gd name="T19"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9" h="4983">
                  <a:moveTo>
                    <a:pt x="2589" y="3859"/>
                  </a:moveTo>
                  <a:cubicBezTo>
                    <a:pt x="1864" y="3859"/>
                    <a:pt x="1376" y="3309"/>
                    <a:pt x="1376" y="2491"/>
                  </a:cubicBezTo>
                  <a:cubicBezTo>
                    <a:pt x="1376" y="1674"/>
                    <a:pt x="1864" y="1124"/>
                    <a:pt x="2589" y="1124"/>
                  </a:cubicBezTo>
                  <a:cubicBezTo>
                    <a:pt x="3315" y="1124"/>
                    <a:pt x="3802" y="1674"/>
                    <a:pt x="3802" y="2491"/>
                  </a:cubicBezTo>
                  <a:cubicBezTo>
                    <a:pt x="3802" y="3309"/>
                    <a:pt x="3315" y="3859"/>
                    <a:pt x="2589" y="3859"/>
                  </a:cubicBezTo>
                  <a:close/>
                  <a:moveTo>
                    <a:pt x="2589" y="0"/>
                  </a:moveTo>
                  <a:cubicBezTo>
                    <a:pt x="1113" y="0"/>
                    <a:pt x="0" y="1071"/>
                    <a:pt x="0" y="2491"/>
                  </a:cubicBezTo>
                  <a:cubicBezTo>
                    <a:pt x="0" y="3912"/>
                    <a:pt x="1113" y="4983"/>
                    <a:pt x="2589" y="4983"/>
                  </a:cubicBezTo>
                  <a:cubicBezTo>
                    <a:pt x="4066" y="4983"/>
                    <a:pt x="5179" y="3912"/>
                    <a:pt x="5179" y="2491"/>
                  </a:cubicBezTo>
                  <a:cubicBezTo>
                    <a:pt x="5179" y="1071"/>
                    <a:pt x="4066" y="0"/>
                    <a:pt x="258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1" name="Freeform 9">
              <a:extLst>
                <a:ext uri="{FF2B5EF4-FFF2-40B4-BE49-F238E27FC236}">
                  <a16:creationId xmlns:a16="http://schemas.microsoft.com/office/drawing/2014/main" id="{1C594200-4E66-410C-9C38-6C3D75741531}"/>
                </a:ext>
              </a:extLst>
            </p:cNvPr>
            <p:cNvSpPr>
              <a:spLocks noEditPoints="1"/>
            </p:cNvSpPr>
            <p:nvPr userDrawn="1"/>
          </p:nvSpPr>
          <p:spPr bwMode="auto">
            <a:xfrm>
              <a:off x="10267951" y="6354763"/>
              <a:ext cx="230188" cy="223838"/>
            </a:xfrm>
            <a:custGeom>
              <a:avLst/>
              <a:gdLst>
                <a:gd name="T0" fmla="*/ 3656 w 5107"/>
                <a:gd name="T1" fmla="*/ 2021 h 4983"/>
                <a:gd name="T2" fmla="*/ 1395 w 5107"/>
                <a:gd name="T3" fmla="*/ 2021 h 4983"/>
                <a:gd name="T4" fmla="*/ 1406 w 5107"/>
                <a:gd name="T5" fmla="*/ 1978 h 4983"/>
                <a:gd name="T6" fmla="*/ 2562 w 5107"/>
                <a:gd name="T7" fmla="*/ 1110 h 4983"/>
                <a:gd name="T8" fmla="*/ 3648 w 5107"/>
                <a:gd name="T9" fmla="*/ 1980 h 4983"/>
                <a:gd name="T10" fmla="*/ 3656 w 5107"/>
                <a:gd name="T11" fmla="*/ 2021 h 4983"/>
                <a:gd name="T12" fmla="*/ 2562 w 5107"/>
                <a:gd name="T13" fmla="*/ 0 h 4983"/>
                <a:gd name="T14" fmla="*/ 0 w 5107"/>
                <a:gd name="T15" fmla="*/ 2491 h 4983"/>
                <a:gd name="T16" fmla="*/ 731 w 5107"/>
                <a:gd name="T17" fmla="*/ 4277 h 4983"/>
                <a:gd name="T18" fmla="*/ 2702 w 5107"/>
                <a:gd name="T19" fmla="*/ 4983 h 4983"/>
                <a:gd name="T20" fmla="*/ 4717 w 5107"/>
                <a:gd name="T21" fmla="*/ 4218 h 4983"/>
                <a:gd name="T22" fmla="*/ 3921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2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2" y="1110"/>
                  </a:cubicBezTo>
                  <a:cubicBezTo>
                    <a:pt x="3141" y="1110"/>
                    <a:pt x="3537" y="1427"/>
                    <a:pt x="3648" y="1980"/>
                  </a:cubicBezTo>
                  <a:lnTo>
                    <a:pt x="3656" y="2021"/>
                  </a:lnTo>
                  <a:close/>
                  <a:moveTo>
                    <a:pt x="2562" y="0"/>
                  </a:moveTo>
                  <a:cubicBezTo>
                    <a:pt x="1101" y="0"/>
                    <a:pt x="0" y="1071"/>
                    <a:pt x="0" y="2491"/>
                  </a:cubicBezTo>
                  <a:cubicBezTo>
                    <a:pt x="0" y="3197"/>
                    <a:pt x="260" y="3831"/>
                    <a:pt x="731" y="4277"/>
                  </a:cubicBezTo>
                  <a:cubicBezTo>
                    <a:pt x="1220" y="4739"/>
                    <a:pt x="1902" y="4983"/>
                    <a:pt x="2702" y="4983"/>
                  </a:cubicBezTo>
                  <a:cubicBezTo>
                    <a:pt x="3561" y="4983"/>
                    <a:pt x="4220" y="4733"/>
                    <a:pt x="4717" y="4218"/>
                  </a:cubicBezTo>
                  <a:lnTo>
                    <a:pt x="3921"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2" name="Freeform 10">
              <a:extLst>
                <a:ext uri="{FF2B5EF4-FFF2-40B4-BE49-F238E27FC236}">
                  <a16:creationId xmlns:a16="http://schemas.microsoft.com/office/drawing/2014/main" id="{C00BFE9B-59D7-4D7B-91E3-C3EBA7E7F1BA}"/>
                </a:ext>
              </a:extLst>
            </p:cNvPr>
            <p:cNvSpPr>
              <a:spLocks/>
            </p:cNvSpPr>
            <p:nvPr userDrawn="1"/>
          </p:nvSpPr>
          <p:spPr bwMode="auto">
            <a:xfrm>
              <a:off x="10052051" y="6361113"/>
              <a:ext cx="225425" cy="212725"/>
            </a:xfrm>
            <a:custGeom>
              <a:avLst/>
              <a:gdLst>
                <a:gd name="T0" fmla="*/ 0 w 5036"/>
                <a:gd name="T1" fmla="*/ 0 h 4739"/>
                <a:gd name="T2" fmla="*/ 2565 w 5036"/>
                <a:gd name="T3" fmla="*/ 4739 h 4739"/>
                <a:gd name="T4" fmla="*/ 5036 w 5036"/>
                <a:gd name="T5" fmla="*/ 0 h 4739"/>
                <a:gd name="T6" fmla="*/ 3734 w 5036"/>
                <a:gd name="T7" fmla="*/ 0 h 4739"/>
                <a:gd name="T8" fmla="*/ 2622 w 5036"/>
                <a:gd name="T9" fmla="*/ 2337 h 4739"/>
                <a:gd name="T10" fmla="*/ 1468 w 5036"/>
                <a:gd name="T11" fmla="*/ 0 h 4739"/>
                <a:gd name="T12" fmla="*/ 0 w 5036"/>
                <a:gd name="T13" fmla="*/ 0 h 4739"/>
              </a:gdLst>
              <a:ahLst/>
              <a:cxnLst>
                <a:cxn ang="0">
                  <a:pos x="T0" y="T1"/>
                </a:cxn>
                <a:cxn ang="0">
                  <a:pos x="T2" y="T3"/>
                </a:cxn>
                <a:cxn ang="0">
                  <a:pos x="T4" y="T5"/>
                </a:cxn>
                <a:cxn ang="0">
                  <a:pos x="T6" y="T7"/>
                </a:cxn>
                <a:cxn ang="0">
                  <a:pos x="T8" y="T9"/>
                </a:cxn>
                <a:cxn ang="0">
                  <a:pos x="T10" y="T11"/>
                </a:cxn>
                <a:cxn ang="0">
                  <a:pos x="T12" y="T13"/>
                </a:cxn>
              </a:cxnLst>
              <a:rect l="0" t="0" r="r" b="b"/>
              <a:pathLst>
                <a:path w="5036" h="4739">
                  <a:moveTo>
                    <a:pt x="0" y="0"/>
                  </a:moveTo>
                  <a:lnTo>
                    <a:pt x="2565" y="4739"/>
                  </a:lnTo>
                  <a:lnTo>
                    <a:pt x="5036" y="0"/>
                  </a:lnTo>
                  <a:lnTo>
                    <a:pt x="3734" y="0"/>
                  </a:lnTo>
                  <a:lnTo>
                    <a:pt x="2622" y="2337"/>
                  </a:lnTo>
                  <a:lnTo>
                    <a:pt x="1468"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3" name="Freeform 11">
              <a:extLst>
                <a:ext uri="{FF2B5EF4-FFF2-40B4-BE49-F238E27FC236}">
                  <a16:creationId xmlns:a16="http://schemas.microsoft.com/office/drawing/2014/main" id="{F394DAC2-B718-4020-ACA1-77492710F51E}"/>
                </a:ext>
              </a:extLst>
            </p:cNvPr>
            <p:cNvSpPr>
              <a:spLocks/>
            </p:cNvSpPr>
            <p:nvPr userDrawn="1"/>
          </p:nvSpPr>
          <p:spPr bwMode="auto">
            <a:xfrm>
              <a:off x="10775951" y="6354763"/>
              <a:ext cx="212725" cy="217488"/>
            </a:xfrm>
            <a:custGeom>
              <a:avLst/>
              <a:gdLst>
                <a:gd name="T0" fmla="*/ 3516 w 4768"/>
                <a:gd name="T1" fmla="*/ 4831 h 4831"/>
                <a:gd name="T2" fmla="*/ 4767 w 4768"/>
                <a:gd name="T3" fmla="*/ 4831 h 4831"/>
                <a:gd name="T4" fmla="*/ 4768 w 4768"/>
                <a:gd name="T5" fmla="*/ 2315 h 4831"/>
                <a:gd name="T6" fmla="*/ 2384 w 4768"/>
                <a:gd name="T7" fmla="*/ 0 h 4831"/>
                <a:gd name="T8" fmla="*/ 0 w 4768"/>
                <a:gd name="T9" fmla="*/ 2315 h 4831"/>
                <a:gd name="T10" fmla="*/ 0 w 4768"/>
                <a:gd name="T11" fmla="*/ 4831 h 4831"/>
                <a:gd name="T12" fmla="*/ 1247 w 4768"/>
                <a:gd name="T13" fmla="*/ 4831 h 4831"/>
                <a:gd name="T14" fmla="*/ 1247 w 4768"/>
                <a:gd name="T15" fmla="*/ 2298 h 4831"/>
                <a:gd name="T16" fmla="*/ 2381 w 4768"/>
                <a:gd name="T17" fmla="*/ 1147 h 4831"/>
                <a:gd name="T18" fmla="*/ 2439 w 4768"/>
                <a:gd name="T19" fmla="*/ 1149 h 4831"/>
                <a:gd name="T20" fmla="*/ 3516 w 4768"/>
                <a:gd name="T21" fmla="*/ 2297 h 4831"/>
                <a:gd name="T22" fmla="*/ 3516 w 4768"/>
                <a:gd name="T23" fmla="*/ 4831 h 4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68" h="4831">
                  <a:moveTo>
                    <a:pt x="3516" y="4831"/>
                  </a:moveTo>
                  <a:lnTo>
                    <a:pt x="4767" y="4831"/>
                  </a:lnTo>
                  <a:lnTo>
                    <a:pt x="4768" y="2315"/>
                  </a:lnTo>
                  <a:cubicBezTo>
                    <a:pt x="4768" y="1060"/>
                    <a:pt x="3677" y="0"/>
                    <a:pt x="2384" y="0"/>
                  </a:cubicBezTo>
                  <a:cubicBezTo>
                    <a:pt x="1092" y="0"/>
                    <a:pt x="0" y="1060"/>
                    <a:pt x="0" y="2315"/>
                  </a:cubicBezTo>
                  <a:lnTo>
                    <a:pt x="0" y="4831"/>
                  </a:lnTo>
                  <a:lnTo>
                    <a:pt x="1247" y="4831"/>
                  </a:lnTo>
                  <a:lnTo>
                    <a:pt x="1247" y="2298"/>
                  </a:lnTo>
                  <a:cubicBezTo>
                    <a:pt x="1259" y="1674"/>
                    <a:pt x="1779" y="1147"/>
                    <a:pt x="2381" y="1147"/>
                  </a:cubicBezTo>
                  <a:cubicBezTo>
                    <a:pt x="2392" y="1147"/>
                    <a:pt x="2428" y="1149"/>
                    <a:pt x="2439" y="1149"/>
                  </a:cubicBezTo>
                  <a:cubicBezTo>
                    <a:pt x="3022" y="1186"/>
                    <a:pt x="3505" y="1701"/>
                    <a:pt x="3516" y="2297"/>
                  </a:cubicBezTo>
                  <a:lnTo>
                    <a:pt x="3516" y="4831"/>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4" name="Freeform 12">
              <a:extLst>
                <a:ext uri="{FF2B5EF4-FFF2-40B4-BE49-F238E27FC236}">
                  <a16:creationId xmlns:a16="http://schemas.microsoft.com/office/drawing/2014/main" id="{729A2910-C579-491F-A664-D864FCD3CF67}"/>
                </a:ext>
              </a:extLst>
            </p:cNvPr>
            <p:cNvSpPr>
              <a:spLocks/>
            </p:cNvSpPr>
            <p:nvPr userDrawn="1"/>
          </p:nvSpPr>
          <p:spPr bwMode="auto">
            <a:xfrm>
              <a:off x="11514138" y="6354763"/>
              <a:ext cx="130175" cy="217488"/>
            </a:xfrm>
            <a:custGeom>
              <a:avLst/>
              <a:gdLst>
                <a:gd name="T0" fmla="*/ 0 w 2885"/>
                <a:gd name="T1" fmla="*/ 4833 h 4833"/>
                <a:gd name="T2" fmla="*/ 1247 w 2885"/>
                <a:gd name="T3" fmla="*/ 4833 h 4833"/>
                <a:gd name="T4" fmla="*/ 1247 w 2885"/>
                <a:gd name="T5" fmla="*/ 2317 h 4833"/>
                <a:gd name="T6" fmla="*/ 2456 w 2885"/>
                <a:gd name="T7" fmla="*/ 1116 h 4833"/>
                <a:gd name="T8" fmla="*/ 2462 w 2885"/>
                <a:gd name="T9" fmla="*/ 1115 h 4833"/>
                <a:gd name="T10" fmla="*/ 2473 w 2885"/>
                <a:gd name="T11" fmla="*/ 1115 h 4833"/>
                <a:gd name="T12" fmla="*/ 2885 w 2885"/>
                <a:gd name="T13" fmla="*/ 1115 h 4833"/>
                <a:gd name="T14" fmla="*/ 2885 w 2885"/>
                <a:gd name="T15" fmla="*/ 0 h 4833"/>
                <a:gd name="T16" fmla="*/ 2318 w 2885"/>
                <a:gd name="T17" fmla="*/ 2 h 4833"/>
                <a:gd name="T18" fmla="*/ 0 w 2885"/>
                <a:gd name="T19" fmla="*/ 2317 h 4833"/>
                <a:gd name="T20" fmla="*/ 0 w 2885"/>
                <a:gd name="T21" fmla="*/ 4833 h 4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5" h="4833">
                  <a:moveTo>
                    <a:pt x="0" y="4833"/>
                  </a:moveTo>
                  <a:lnTo>
                    <a:pt x="1247" y="4833"/>
                  </a:lnTo>
                  <a:lnTo>
                    <a:pt x="1247" y="2317"/>
                  </a:lnTo>
                  <a:cubicBezTo>
                    <a:pt x="1255" y="1659"/>
                    <a:pt x="1797" y="1120"/>
                    <a:pt x="2456" y="1116"/>
                  </a:cubicBezTo>
                  <a:lnTo>
                    <a:pt x="2462" y="1115"/>
                  </a:lnTo>
                  <a:cubicBezTo>
                    <a:pt x="2466" y="1115"/>
                    <a:pt x="2469" y="1115"/>
                    <a:pt x="2473" y="1115"/>
                  </a:cubicBezTo>
                  <a:lnTo>
                    <a:pt x="2885" y="1115"/>
                  </a:lnTo>
                  <a:lnTo>
                    <a:pt x="2885" y="0"/>
                  </a:lnTo>
                  <a:lnTo>
                    <a:pt x="2318" y="2"/>
                  </a:lnTo>
                  <a:cubicBezTo>
                    <a:pt x="1039" y="2"/>
                    <a:pt x="0" y="1041"/>
                    <a:pt x="0" y="2317"/>
                  </a:cubicBezTo>
                  <a:lnTo>
                    <a:pt x="0" y="483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grpSp>
    </p:spTree>
    <p:extLst>
      <p:ext uri="{BB962C8B-B14F-4D97-AF65-F5344CB8AC3E}">
        <p14:creationId xmlns:p14="http://schemas.microsoft.com/office/powerpoint/2010/main" val="1540357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8E02222F-50E1-4509-B887-94F5B68096E1}" type="datetimeFigureOut">
              <a:rPr lang="sv-SE" smtClean="0"/>
              <a:pPr/>
              <a:t>2022-07-22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sv-SE"/>
          </a:p>
        </p:txBody>
      </p:sp>
      <p:sp>
        <p:nvSpPr>
          <p:cNvPr id="7" name="Platshållare för bildnummer 6"/>
          <p:cNvSpPr>
            <a:spLocks noGrp="1"/>
          </p:cNvSpPr>
          <p:nvPr>
            <p:ph type="sldNum" sz="quarter" idx="5"/>
          </p:nvPr>
        </p:nvSpPr>
        <p:spPr>
          <a:xfrm>
            <a:off x="3021583" y="8685213"/>
            <a:ext cx="738759" cy="458787"/>
          </a:xfrm>
          <a:prstGeom prst="rect">
            <a:avLst/>
          </a:prstGeom>
        </p:spPr>
        <p:txBody>
          <a:bodyPr vert="horz" lIns="91440" tIns="45720" rIns="91440" bIns="45720" rtlCol="0" anchor="b"/>
          <a:lstStyle>
            <a:lvl1pPr algn="r">
              <a:defRPr sz="1000"/>
            </a:lvl1pPr>
          </a:lstStyle>
          <a:p>
            <a:fld id="{A65F7381-3F52-47E1-AECF-CE0731E8E104}" type="slidenum">
              <a:rPr lang="sv-SE" smtClean="0"/>
              <a:pPr/>
              <a:t>‹#›</a:t>
            </a:fld>
            <a:endParaRPr lang="sv-SE"/>
          </a:p>
        </p:txBody>
      </p:sp>
    </p:spTree>
    <p:extLst>
      <p:ext uri="{BB962C8B-B14F-4D97-AF65-F5344CB8AC3E}">
        <p14:creationId xmlns:p14="http://schemas.microsoft.com/office/powerpoint/2010/main" val="947242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image" Target="../media/image2.jpg"/><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0" Type="http://schemas.openxmlformats.org/officeDocument/2006/relationships/tags" Target="../tags/tag22.xml"/><Relationship Id="rId4" Type="http://schemas.openxmlformats.org/officeDocument/2006/relationships/tags" Target="../tags/tag16.xml"/><Relationship Id="rId9" Type="http://schemas.openxmlformats.org/officeDocument/2006/relationships/tags" Target="../tags/tag2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64.xml"/><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slideMaster" Target="../slideMasters/slideMaster1.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5" Type="http://schemas.openxmlformats.org/officeDocument/2006/relationships/tags" Target="../tags/tag61.xml"/><Relationship Id="rId10" Type="http://schemas.openxmlformats.org/officeDocument/2006/relationships/tags" Target="../tags/tag66.xml"/><Relationship Id="rId4" Type="http://schemas.openxmlformats.org/officeDocument/2006/relationships/tags" Target="../tags/tag60.xml"/><Relationship Id="rId9" Type="http://schemas.openxmlformats.org/officeDocument/2006/relationships/tags" Target="../tags/tag6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image" Target="../media/image2.jpg"/><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slideMaster" Target="../slideMasters/slideMaster1.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tags" Target="../tags/tag78.xml"/><Relationship Id="rId5" Type="http://schemas.openxmlformats.org/officeDocument/2006/relationships/tags" Target="../tags/tag72.xml"/><Relationship Id="rId10" Type="http://schemas.openxmlformats.org/officeDocument/2006/relationships/tags" Target="../tags/tag77.xml"/><Relationship Id="rId4" Type="http://schemas.openxmlformats.org/officeDocument/2006/relationships/tags" Target="../tags/tag71.xml"/><Relationship Id="rId9" Type="http://schemas.openxmlformats.org/officeDocument/2006/relationships/tags" Target="../tags/tag7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1.xml"/><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tags" Target="../tags/tag34.xml"/><Relationship Id="rId5" Type="http://schemas.openxmlformats.org/officeDocument/2006/relationships/tags" Target="../tags/tag28.xml"/><Relationship Id="rId10" Type="http://schemas.openxmlformats.org/officeDocument/2006/relationships/tags" Target="../tags/tag33.xml"/><Relationship Id="rId4" Type="http://schemas.openxmlformats.org/officeDocument/2006/relationships/tags" Target="../tags/tag27.xml"/><Relationship Id="rId9" Type="http://schemas.openxmlformats.org/officeDocument/2006/relationships/tags" Target="../tags/tag32.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image" Target="../media/image3.jpg"/><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5" Type="http://schemas.openxmlformats.org/officeDocument/2006/relationships/tags" Target="../tags/tag39.xml"/><Relationship Id="rId10" Type="http://schemas.openxmlformats.org/officeDocument/2006/relationships/tags" Target="../tags/tag44.xml"/><Relationship Id="rId4" Type="http://schemas.openxmlformats.org/officeDocument/2006/relationships/tags" Target="../tags/tag38.xml"/><Relationship Id="rId9" Type="http://schemas.openxmlformats.org/officeDocument/2006/relationships/tags" Target="../tags/tag43.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image" Target="../media/image2.jpg"/><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tags" Target="../tags/tag56.xml"/><Relationship Id="rId5" Type="http://schemas.openxmlformats.org/officeDocument/2006/relationships/tags" Target="../tags/tag50.xml"/><Relationship Id="rId10" Type="http://schemas.openxmlformats.org/officeDocument/2006/relationships/tags" Target="../tags/tag55.xml"/><Relationship Id="rId4" Type="http://schemas.openxmlformats.org/officeDocument/2006/relationships/tags" Target="../tags/tag49.xml"/><Relationship Id="rId9" Type="http://schemas.openxmlformats.org/officeDocument/2006/relationships/tags" Target="../tags/tag5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98FF767D-39B4-4EE6-8C1F-69E030D04DB4}"/>
              </a:ext>
            </a:extLst>
          </p:cNvPr>
          <p:cNvPicPr>
            <a:picLocks noChangeAspect="1"/>
          </p:cNvPicPr>
          <p:nvPr/>
        </p:nvPicPr>
        <p:blipFill rotWithShape="1">
          <a:blip r:embed="rId13">
            <a:extLst>
              <a:ext uri="{28A0092B-C50C-407E-A947-70E740481C1C}">
                <a14:useLocalDpi xmlns:a14="http://schemas.microsoft.com/office/drawing/2010/main" val="0"/>
              </a:ext>
            </a:extLst>
          </a:blip>
          <a:srcRect t="3127" r="17623" b="17623"/>
          <a:stretch/>
        </p:blipFill>
        <p:spPr>
          <a:xfrm>
            <a:off x="0" y="0"/>
            <a:ext cx="12192000" cy="6597650"/>
          </a:xfrm>
          <a:prstGeom prst="rect">
            <a:avLst/>
          </a:prstGeom>
        </p:spPr>
      </p:pic>
      <p:sp>
        <p:nvSpPr>
          <p:cNvPr id="2" name="Title 1">
            <a:extLst>
              <a:ext uri="{FF2B5EF4-FFF2-40B4-BE49-F238E27FC236}">
                <a16:creationId xmlns:a16="http://schemas.microsoft.com/office/drawing/2014/main" id="{7F72EEEB-850B-4416-957A-219B7EE0B7D0}"/>
              </a:ext>
            </a:extLst>
          </p:cNvPr>
          <p:cNvSpPr>
            <a:spLocks noGrp="1"/>
          </p:cNvSpPr>
          <p:nvPr>
            <p:ph type="ctrTitle" hasCustomPrompt="1"/>
          </p:nvPr>
        </p:nvSpPr>
        <p:spPr>
          <a:xfrm>
            <a:off x="923726" y="4302948"/>
            <a:ext cx="5490014" cy="400110"/>
          </a:xfrm>
        </p:spPr>
        <p:txBody>
          <a:bodyPr anchor="b" anchorCtr="0"/>
          <a:lstStyle>
            <a:lvl1pPr algn="l">
              <a:lnSpc>
                <a:spcPct val="100000"/>
              </a:lnSpc>
              <a:defRPr sz="2600" b="0">
                <a:solidFill>
                  <a:schemeClr val="bg1"/>
                </a:solidFill>
                <a:latin typeface="+mj-lt"/>
              </a:defRPr>
            </a:lvl1pPr>
          </a:lstStyle>
          <a:p>
            <a:r>
              <a:rPr lang="en-US" noProof="0" dirty="0"/>
              <a:t>Click to add title </a:t>
            </a:r>
          </a:p>
        </p:txBody>
      </p:sp>
      <p:sp>
        <p:nvSpPr>
          <p:cNvPr id="3" name="Subtitle 2">
            <a:extLst>
              <a:ext uri="{FF2B5EF4-FFF2-40B4-BE49-F238E27FC236}">
                <a16:creationId xmlns:a16="http://schemas.microsoft.com/office/drawing/2014/main" id="{8018FD7F-4EA1-4807-971F-4BD8BE59FCA6}"/>
              </a:ext>
            </a:extLst>
          </p:cNvPr>
          <p:cNvSpPr>
            <a:spLocks noGrp="1"/>
          </p:cNvSpPr>
          <p:nvPr>
            <p:ph type="subTitle" idx="1" hasCustomPrompt="1"/>
          </p:nvPr>
        </p:nvSpPr>
        <p:spPr>
          <a:xfrm>
            <a:off x="923725" y="5747477"/>
            <a:ext cx="5454152" cy="233910"/>
          </a:xfrm>
        </p:spPr>
        <p:txBody>
          <a:bodyPr wrap="square" lIns="0" tIns="0" rIns="0" bIns="0" anchor="b" anchorCtr="0">
            <a:spAutoFit/>
          </a:bodyPr>
          <a:lstStyle>
            <a:lvl1pPr marL="0" indent="0" algn="l">
              <a:buNone/>
              <a:defRPr sz="16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name</a:t>
            </a:r>
          </a:p>
        </p:txBody>
      </p:sp>
      <p:sp>
        <p:nvSpPr>
          <p:cNvPr id="12" name="Platshållare för text 11">
            <a:extLst>
              <a:ext uri="{FF2B5EF4-FFF2-40B4-BE49-F238E27FC236}">
                <a16:creationId xmlns:a16="http://schemas.microsoft.com/office/drawing/2014/main" id="{3D4A8A44-F748-4EBB-BFD0-76208B708E64}"/>
              </a:ext>
            </a:extLst>
          </p:cNvPr>
          <p:cNvSpPr>
            <a:spLocks noGrp="1"/>
          </p:cNvSpPr>
          <p:nvPr>
            <p:ph type="body" sz="quarter" idx="13" hasCustomPrompt="1"/>
          </p:nvPr>
        </p:nvSpPr>
        <p:spPr>
          <a:xfrm>
            <a:off x="923726" y="4790465"/>
            <a:ext cx="5490014" cy="553998"/>
          </a:xfrm>
        </p:spPr>
        <p:txBody>
          <a:bodyPr wrap="square">
            <a:spAutoFit/>
          </a:bodyPr>
          <a:lstStyle>
            <a:lvl1pPr marL="0" indent="0">
              <a:lnSpc>
                <a:spcPct val="100000"/>
              </a:lnSpc>
              <a:buNone/>
              <a:defRPr sz="3600" b="0">
                <a:solidFill>
                  <a:schemeClr val="bg1"/>
                </a:solidFill>
                <a:latin typeface="+mn-lt"/>
              </a:defRPr>
            </a:lvl1pPr>
            <a:lvl2pPr marL="207963" indent="0">
              <a:buNone/>
              <a:defRPr/>
            </a:lvl2pPr>
          </a:lstStyle>
          <a:p>
            <a:pPr lvl="0"/>
            <a:r>
              <a:rPr lang="en-US" noProof="0" dirty="0"/>
              <a:t>Click to add title</a:t>
            </a:r>
          </a:p>
        </p:txBody>
      </p:sp>
      <p:sp>
        <p:nvSpPr>
          <p:cNvPr id="17" name="Platshållare för text 16">
            <a:extLst>
              <a:ext uri="{FF2B5EF4-FFF2-40B4-BE49-F238E27FC236}">
                <a16:creationId xmlns:a16="http://schemas.microsoft.com/office/drawing/2014/main" id="{A4304F54-7126-4BDE-A50A-D0728C07237E}"/>
              </a:ext>
            </a:extLst>
          </p:cNvPr>
          <p:cNvSpPr>
            <a:spLocks noGrp="1"/>
          </p:cNvSpPr>
          <p:nvPr>
            <p:ph type="body" sz="quarter" idx="14" hasCustomPrompt="1"/>
          </p:nvPr>
        </p:nvSpPr>
        <p:spPr>
          <a:xfrm>
            <a:off x="923725" y="6012051"/>
            <a:ext cx="5454152" cy="175433"/>
          </a:xfrm>
        </p:spPr>
        <p:txBody>
          <a:bodyPr wrap="square" lIns="0" tIns="0" rIns="0" bIns="0">
            <a:spAutoFit/>
          </a:bodyPr>
          <a:lstStyle>
            <a:lvl1pPr marL="0" indent="0">
              <a:buNone/>
              <a:defRPr sz="1200">
                <a:solidFill>
                  <a:schemeClr val="bg1"/>
                </a:solidFill>
              </a:defRPr>
            </a:lvl1pPr>
            <a:lvl2pPr marL="207963" indent="0">
              <a:buNone/>
              <a:defRPr/>
            </a:lvl2pPr>
            <a:lvl3pPr marL="436562" inden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en-US" noProof="0"/>
              <a:t>Click to add  job title</a:t>
            </a:r>
          </a:p>
        </p:txBody>
      </p:sp>
      <p:sp>
        <p:nvSpPr>
          <p:cNvPr id="7" name="Date Placeholder 6">
            <a:extLst>
              <a:ext uri="{FF2B5EF4-FFF2-40B4-BE49-F238E27FC236}">
                <a16:creationId xmlns:a16="http://schemas.microsoft.com/office/drawing/2014/main" id="{908FD004-19C6-46B6-B10E-F7BFE0E42C0B}"/>
              </a:ext>
            </a:extLst>
          </p:cNvPr>
          <p:cNvSpPr>
            <a:spLocks noGrp="1"/>
          </p:cNvSpPr>
          <p:nvPr>
            <p:ph type="dt" sz="half" idx="15"/>
          </p:nvPr>
        </p:nvSpPr>
        <p:spPr/>
        <p:txBody>
          <a:bodyPr/>
          <a:lstStyle/>
          <a:p>
            <a:r>
              <a:rPr lang="sv-SE"/>
              <a:t>Month DD, YYYY</a:t>
            </a:r>
          </a:p>
        </p:txBody>
      </p:sp>
      <p:sp>
        <p:nvSpPr>
          <p:cNvPr id="10" name="Footer Placeholder 9">
            <a:extLst>
              <a:ext uri="{FF2B5EF4-FFF2-40B4-BE49-F238E27FC236}">
                <a16:creationId xmlns:a16="http://schemas.microsoft.com/office/drawing/2014/main" id="{B31BDC1E-BD7B-4419-BA90-B903A2B16EFB}"/>
              </a:ext>
            </a:extLst>
          </p:cNvPr>
          <p:cNvSpPr>
            <a:spLocks noGrp="1"/>
          </p:cNvSpPr>
          <p:nvPr>
            <p:ph type="ftr" sz="quarter" idx="16"/>
          </p:nvPr>
        </p:nvSpPr>
        <p:spPr/>
        <p:txBody>
          <a:bodyPr/>
          <a:lstStyle/>
          <a:p>
            <a:r>
              <a:rPr lang="sv-SE"/>
              <a:t>Footer</a:t>
            </a:r>
            <a:endParaRPr lang="sv-SE" dirty="0"/>
          </a:p>
        </p:txBody>
      </p:sp>
      <p:sp>
        <p:nvSpPr>
          <p:cNvPr id="15" name="Slide Number Placeholder 14">
            <a:extLst>
              <a:ext uri="{FF2B5EF4-FFF2-40B4-BE49-F238E27FC236}">
                <a16:creationId xmlns:a16="http://schemas.microsoft.com/office/drawing/2014/main" id="{D53240DD-6793-49A4-9A43-8F9B43D33AB1}"/>
              </a:ext>
            </a:extLst>
          </p:cNvPr>
          <p:cNvSpPr>
            <a:spLocks noGrp="1"/>
          </p:cNvSpPr>
          <p:nvPr>
            <p:ph type="sldNum" sz="quarter" idx="17"/>
          </p:nvPr>
        </p:nvSpPr>
        <p:spPr/>
        <p:txBody>
          <a:bodyPr/>
          <a:lstStyle/>
          <a:p>
            <a:pPr algn="ctr"/>
            <a:fld id="{07CEE681-EA8A-4B77-829B-1539858EA44F}" type="slidenum">
              <a:rPr lang="sv-SE" smtClean="0"/>
              <a:pPr algn="ctr"/>
              <a:t>‹#›</a:t>
            </a:fld>
            <a:endParaRPr lang="sv-SE" dirty="0"/>
          </a:p>
        </p:txBody>
      </p:sp>
      <p:grpSp>
        <p:nvGrpSpPr>
          <p:cNvPr id="35" name="Group 34">
            <a:extLst>
              <a:ext uri="{FF2B5EF4-FFF2-40B4-BE49-F238E27FC236}">
                <a16:creationId xmlns:a16="http://schemas.microsoft.com/office/drawing/2014/main" id="{3CD00680-0CB9-40F7-9FDE-3B8C8E431E92}"/>
              </a:ext>
            </a:extLst>
          </p:cNvPr>
          <p:cNvGrpSpPr>
            <a:grpSpLocks noChangeAspect="1"/>
          </p:cNvGrpSpPr>
          <p:nvPr/>
        </p:nvGrpSpPr>
        <p:grpSpPr>
          <a:xfrm>
            <a:off x="754191" y="2733464"/>
            <a:ext cx="3416574" cy="620629"/>
            <a:chOff x="4763" y="2322513"/>
            <a:chExt cx="12182476" cy="2212976"/>
          </a:xfrm>
          <a:solidFill>
            <a:srgbClr val="FFFFFF"/>
          </a:solidFill>
        </p:grpSpPr>
        <p:sp>
          <p:nvSpPr>
            <p:cNvPr id="36" name="Rectangle 5">
              <a:extLst>
                <a:ext uri="{FF2B5EF4-FFF2-40B4-BE49-F238E27FC236}">
                  <a16:creationId xmlns:a16="http://schemas.microsoft.com/office/drawing/2014/main" id="{CE49AE0E-69F3-43FC-93DD-3BBDCFA5B2A2}"/>
                </a:ext>
              </a:extLst>
            </p:cNvPr>
            <p:cNvSpPr>
              <a:spLocks noChangeArrowheads="1"/>
            </p:cNvSpPr>
            <p:nvPr>
              <p:custDataLst>
                <p:tags r:id="rId1"/>
              </p:custDataLst>
            </p:nvPr>
          </p:nvSpPr>
          <p:spPr bwMode="auto">
            <a:xfrm>
              <a:off x="6042026" y="2625726"/>
              <a:ext cx="336550" cy="1909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7" name="Freeform: Shape 36">
              <a:extLst>
                <a:ext uri="{FF2B5EF4-FFF2-40B4-BE49-F238E27FC236}">
                  <a16:creationId xmlns:a16="http://schemas.microsoft.com/office/drawing/2014/main" id="{F101492B-69A4-4504-81C3-F32498164F29}"/>
                </a:ext>
              </a:extLst>
            </p:cNvPr>
            <p:cNvSpPr>
              <a:spLocks/>
            </p:cNvSpPr>
            <p:nvPr>
              <p:custDataLst>
                <p:tags r:id="rId2"/>
              </p:custDataLst>
            </p:nvPr>
          </p:nvSpPr>
          <p:spPr bwMode="auto">
            <a:xfrm>
              <a:off x="8470901" y="2625726"/>
              <a:ext cx="1741488" cy="1906588"/>
            </a:xfrm>
            <a:custGeom>
              <a:avLst/>
              <a:gdLst>
                <a:gd name="connsiteX0" fmla="*/ 488769 w 1741488"/>
                <a:gd name="connsiteY0" fmla="*/ 298450 h 1906588"/>
                <a:gd name="connsiteX1" fmla="*/ 328612 w 1741488"/>
                <a:gd name="connsiteY1" fmla="*/ 586861 h 1906588"/>
                <a:gd name="connsiteX2" fmla="*/ 328612 w 1741488"/>
                <a:gd name="connsiteY2" fmla="*/ 763588 h 1906588"/>
                <a:gd name="connsiteX3" fmla="*/ 1412875 w 1741488"/>
                <a:gd name="connsiteY3" fmla="*/ 763588 h 1906588"/>
                <a:gd name="connsiteX4" fmla="*/ 1412875 w 1741488"/>
                <a:gd name="connsiteY4" fmla="*/ 586433 h 1906588"/>
                <a:gd name="connsiteX5" fmla="*/ 1246886 w 1741488"/>
                <a:gd name="connsiteY5" fmla="*/ 298450 h 1906588"/>
                <a:gd name="connsiteX6" fmla="*/ 322197 w 1741488"/>
                <a:gd name="connsiteY6" fmla="*/ 0 h 1906588"/>
                <a:gd name="connsiteX7" fmla="*/ 1418437 w 1741488"/>
                <a:gd name="connsiteY7" fmla="*/ 0 h 1906588"/>
                <a:gd name="connsiteX8" fmla="*/ 1741488 w 1741488"/>
                <a:gd name="connsiteY8" fmla="*/ 520095 h 1906588"/>
                <a:gd name="connsiteX9" fmla="*/ 1741488 w 1741488"/>
                <a:gd name="connsiteY9" fmla="*/ 1052747 h 1906588"/>
                <a:gd name="connsiteX10" fmla="*/ 328601 w 1741488"/>
                <a:gd name="connsiteY10" fmla="*/ 1052747 h 1906588"/>
                <a:gd name="connsiteX11" fmla="*/ 328601 w 1741488"/>
                <a:gd name="connsiteY11" fmla="*/ 1384495 h 1906588"/>
                <a:gd name="connsiteX12" fmla="*/ 488419 w 1741488"/>
                <a:gd name="connsiteY12" fmla="*/ 1609656 h 1906588"/>
                <a:gd name="connsiteX13" fmla="*/ 1251646 w 1741488"/>
                <a:gd name="connsiteY13" fmla="*/ 1609656 h 1906588"/>
                <a:gd name="connsiteX14" fmla="*/ 1413456 w 1741488"/>
                <a:gd name="connsiteY14" fmla="*/ 1388776 h 1906588"/>
                <a:gd name="connsiteX15" fmla="*/ 1413456 w 1741488"/>
                <a:gd name="connsiteY15" fmla="*/ 1209989 h 1906588"/>
                <a:gd name="connsiteX16" fmla="*/ 1737219 w 1741488"/>
                <a:gd name="connsiteY16" fmla="*/ 1209989 h 1906588"/>
                <a:gd name="connsiteX17" fmla="*/ 1737219 w 1741488"/>
                <a:gd name="connsiteY17" fmla="*/ 1506636 h 1906588"/>
                <a:gd name="connsiteX18" fmla="*/ 1418010 w 1741488"/>
                <a:gd name="connsiteY18" fmla="*/ 1906588 h 1906588"/>
                <a:gd name="connsiteX19" fmla="*/ 317786 w 1741488"/>
                <a:gd name="connsiteY19" fmla="*/ 1906588 h 1906588"/>
                <a:gd name="connsiteX20" fmla="*/ 0 w 1741488"/>
                <a:gd name="connsiteY20" fmla="*/ 1465256 h 1906588"/>
                <a:gd name="connsiteX21" fmla="*/ 569 w 1741488"/>
                <a:gd name="connsiteY21" fmla="*/ 519953 h 190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41488" h="1906588">
                  <a:moveTo>
                    <a:pt x="488769" y="298450"/>
                  </a:moveTo>
                  <a:lnTo>
                    <a:pt x="328612" y="586861"/>
                  </a:lnTo>
                  <a:lnTo>
                    <a:pt x="328612" y="763588"/>
                  </a:lnTo>
                  <a:lnTo>
                    <a:pt x="1412875" y="763588"/>
                  </a:lnTo>
                  <a:lnTo>
                    <a:pt x="1412875" y="586433"/>
                  </a:lnTo>
                  <a:lnTo>
                    <a:pt x="1246886" y="298450"/>
                  </a:lnTo>
                  <a:close/>
                  <a:moveTo>
                    <a:pt x="322197" y="0"/>
                  </a:moveTo>
                  <a:lnTo>
                    <a:pt x="1418437" y="0"/>
                  </a:lnTo>
                  <a:lnTo>
                    <a:pt x="1741488" y="520095"/>
                  </a:lnTo>
                  <a:lnTo>
                    <a:pt x="1741488" y="1052747"/>
                  </a:lnTo>
                  <a:lnTo>
                    <a:pt x="328601" y="1052747"/>
                  </a:lnTo>
                  <a:lnTo>
                    <a:pt x="328601" y="1384495"/>
                  </a:lnTo>
                  <a:lnTo>
                    <a:pt x="488419" y="1609656"/>
                  </a:lnTo>
                  <a:lnTo>
                    <a:pt x="1251646" y="1609656"/>
                  </a:lnTo>
                  <a:lnTo>
                    <a:pt x="1413456" y="1388776"/>
                  </a:lnTo>
                  <a:lnTo>
                    <a:pt x="1413456" y="1209989"/>
                  </a:lnTo>
                  <a:lnTo>
                    <a:pt x="1737219" y="1209989"/>
                  </a:lnTo>
                  <a:lnTo>
                    <a:pt x="1737219" y="1506636"/>
                  </a:lnTo>
                  <a:lnTo>
                    <a:pt x="1418010" y="1906588"/>
                  </a:lnTo>
                  <a:lnTo>
                    <a:pt x="317786" y="1906588"/>
                  </a:lnTo>
                  <a:lnTo>
                    <a:pt x="0" y="1465256"/>
                  </a:lnTo>
                  <a:lnTo>
                    <a:pt x="569" y="5199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8" name="Freeform 8">
              <a:extLst>
                <a:ext uri="{FF2B5EF4-FFF2-40B4-BE49-F238E27FC236}">
                  <a16:creationId xmlns:a16="http://schemas.microsoft.com/office/drawing/2014/main" id="{A22B3D65-2F34-4664-A393-02930D9504B9}"/>
                </a:ext>
              </a:extLst>
            </p:cNvPr>
            <p:cNvSpPr>
              <a:spLocks/>
            </p:cNvSpPr>
            <p:nvPr>
              <p:custDataLst>
                <p:tags r:id="rId3"/>
              </p:custDataLst>
            </p:nvPr>
          </p:nvSpPr>
          <p:spPr bwMode="auto">
            <a:xfrm>
              <a:off x="4584701" y="2625726"/>
              <a:ext cx="1158875" cy="1909763"/>
            </a:xfrm>
            <a:custGeom>
              <a:avLst/>
              <a:gdLst>
                <a:gd name="T0" fmla="*/ 0 w 8151"/>
                <a:gd name="T1" fmla="*/ 13378 h 13378"/>
                <a:gd name="T2" fmla="*/ 2369 w 8151"/>
                <a:gd name="T3" fmla="*/ 13378 h 13378"/>
                <a:gd name="T4" fmla="*/ 2369 w 8151"/>
                <a:gd name="T5" fmla="*/ 5554 h 13378"/>
                <a:gd name="T6" fmla="*/ 5409 w 8151"/>
                <a:gd name="T7" fmla="*/ 2110 h 13378"/>
                <a:gd name="T8" fmla="*/ 8151 w 8151"/>
                <a:gd name="T9" fmla="*/ 2110 h 13378"/>
                <a:gd name="T10" fmla="*/ 8151 w 8151"/>
                <a:gd name="T11" fmla="*/ 94 h 13378"/>
                <a:gd name="T12" fmla="*/ 4789 w 8151"/>
                <a:gd name="T13" fmla="*/ 94 h 13378"/>
                <a:gd name="T14" fmla="*/ 2251 w 8151"/>
                <a:gd name="T15" fmla="*/ 2850 h 13378"/>
                <a:gd name="T16" fmla="*/ 2251 w 8151"/>
                <a:gd name="T17" fmla="*/ 0 h 13378"/>
                <a:gd name="T18" fmla="*/ 0 w 8151"/>
                <a:gd name="T19" fmla="*/ 0 h 13378"/>
                <a:gd name="T20" fmla="*/ 0 w 8151"/>
                <a:gd name="T21" fmla="*/ 13378 h 1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51" h="13378">
                  <a:moveTo>
                    <a:pt x="0" y="13378"/>
                  </a:moveTo>
                  <a:lnTo>
                    <a:pt x="2369" y="13378"/>
                  </a:lnTo>
                  <a:lnTo>
                    <a:pt x="2369" y="5554"/>
                  </a:lnTo>
                  <a:lnTo>
                    <a:pt x="5409" y="2110"/>
                  </a:lnTo>
                  <a:lnTo>
                    <a:pt x="8151" y="2110"/>
                  </a:lnTo>
                  <a:lnTo>
                    <a:pt x="8151" y="94"/>
                  </a:lnTo>
                  <a:lnTo>
                    <a:pt x="4789" y="94"/>
                  </a:lnTo>
                  <a:lnTo>
                    <a:pt x="2251" y="2850"/>
                  </a:lnTo>
                  <a:lnTo>
                    <a:pt x="2251" y="0"/>
                  </a:lnTo>
                  <a:lnTo>
                    <a:pt x="0" y="0"/>
                  </a:lnTo>
                  <a:lnTo>
                    <a:pt x="0" y="13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9" name="Freeform 9">
              <a:extLst>
                <a:ext uri="{FF2B5EF4-FFF2-40B4-BE49-F238E27FC236}">
                  <a16:creationId xmlns:a16="http://schemas.microsoft.com/office/drawing/2014/main" id="{08573260-0B2D-4717-91F5-D1695028607D}"/>
                </a:ext>
              </a:extLst>
            </p:cNvPr>
            <p:cNvSpPr>
              <a:spLocks/>
            </p:cNvSpPr>
            <p:nvPr>
              <p:custDataLst>
                <p:tags r:id="rId4"/>
              </p:custDataLst>
            </p:nvPr>
          </p:nvSpPr>
          <p:spPr bwMode="auto">
            <a:xfrm>
              <a:off x="10483851" y="2624138"/>
              <a:ext cx="1160463" cy="1909763"/>
            </a:xfrm>
            <a:custGeom>
              <a:avLst/>
              <a:gdLst>
                <a:gd name="T0" fmla="*/ 0 w 8152"/>
                <a:gd name="T1" fmla="*/ 13378 h 13378"/>
                <a:gd name="T2" fmla="*/ 2370 w 8152"/>
                <a:gd name="T3" fmla="*/ 13378 h 13378"/>
                <a:gd name="T4" fmla="*/ 2370 w 8152"/>
                <a:gd name="T5" fmla="*/ 5554 h 13378"/>
                <a:gd name="T6" fmla="*/ 5409 w 8152"/>
                <a:gd name="T7" fmla="*/ 2110 h 13378"/>
                <a:gd name="T8" fmla="*/ 8152 w 8152"/>
                <a:gd name="T9" fmla="*/ 2110 h 13378"/>
                <a:gd name="T10" fmla="*/ 8152 w 8152"/>
                <a:gd name="T11" fmla="*/ 95 h 13378"/>
                <a:gd name="T12" fmla="*/ 4790 w 8152"/>
                <a:gd name="T13" fmla="*/ 95 h 13378"/>
                <a:gd name="T14" fmla="*/ 2252 w 8152"/>
                <a:gd name="T15" fmla="*/ 2850 h 13378"/>
                <a:gd name="T16" fmla="*/ 2252 w 8152"/>
                <a:gd name="T17" fmla="*/ 0 h 13378"/>
                <a:gd name="T18" fmla="*/ 0 w 8152"/>
                <a:gd name="T19" fmla="*/ 0 h 13378"/>
                <a:gd name="T20" fmla="*/ 0 w 8152"/>
                <a:gd name="T21" fmla="*/ 13378 h 1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52" h="13378">
                  <a:moveTo>
                    <a:pt x="0" y="13378"/>
                  </a:moveTo>
                  <a:lnTo>
                    <a:pt x="2370" y="13378"/>
                  </a:lnTo>
                  <a:lnTo>
                    <a:pt x="2370" y="5554"/>
                  </a:lnTo>
                  <a:lnTo>
                    <a:pt x="5409" y="2110"/>
                  </a:lnTo>
                  <a:lnTo>
                    <a:pt x="8152" y="2110"/>
                  </a:lnTo>
                  <a:lnTo>
                    <a:pt x="8152" y="95"/>
                  </a:lnTo>
                  <a:lnTo>
                    <a:pt x="4790" y="95"/>
                  </a:lnTo>
                  <a:lnTo>
                    <a:pt x="2252" y="2850"/>
                  </a:lnTo>
                  <a:lnTo>
                    <a:pt x="2252" y="0"/>
                  </a:lnTo>
                  <a:lnTo>
                    <a:pt x="0" y="0"/>
                  </a:lnTo>
                  <a:lnTo>
                    <a:pt x="0" y="13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40" name="Freeform 10">
              <a:extLst>
                <a:ext uri="{FF2B5EF4-FFF2-40B4-BE49-F238E27FC236}">
                  <a16:creationId xmlns:a16="http://schemas.microsoft.com/office/drawing/2014/main" id="{0C45F0FD-F1E2-4F6E-BFD5-116906A67F92}"/>
                </a:ext>
              </a:extLst>
            </p:cNvPr>
            <p:cNvSpPr>
              <a:spLocks/>
            </p:cNvSpPr>
            <p:nvPr>
              <p:custDataLst>
                <p:tags r:id="rId5"/>
              </p:custDataLst>
            </p:nvPr>
          </p:nvSpPr>
          <p:spPr bwMode="auto">
            <a:xfrm>
              <a:off x="3148013" y="2625726"/>
              <a:ext cx="1158875" cy="1909763"/>
            </a:xfrm>
            <a:custGeom>
              <a:avLst/>
              <a:gdLst>
                <a:gd name="T0" fmla="*/ 0 w 8152"/>
                <a:gd name="T1" fmla="*/ 13378 h 13378"/>
                <a:gd name="T2" fmla="*/ 2370 w 8152"/>
                <a:gd name="T3" fmla="*/ 13378 h 13378"/>
                <a:gd name="T4" fmla="*/ 2370 w 8152"/>
                <a:gd name="T5" fmla="*/ 5554 h 13378"/>
                <a:gd name="T6" fmla="*/ 5409 w 8152"/>
                <a:gd name="T7" fmla="*/ 2110 h 13378"/>
                <a:gd name="T8" fmla="*/ 8152 w 8152"/>
                <a:gd name="T9" fmla="*/ 2110 h 13378"/>
                <a:gd name="T10" fmla="*/ 8152 w 8152"/>
                <a:gd name="T11" fmla="*/ 94 h 13378"/>
                <a:gd name="T12" fmla="*/ 4790 w 8152"/>
                <a:gd name="T13" fmla="*/ 94 h 13378"/>
                <a:gd name="T14" fmla="*/ 2252 w 8152"/>
                <a:gd name="T15" fmla="*/ 2850 h 13378"/>
                <a:gd name="T16" fmla="*/ 2252 w 8152"/>
                <a:gd name="T17" fmla="*/ 0 h 13378"/>
                <a:gd name="T18" fmla="*/ 0 w 8152"/>
                <a:gd name="T19" fmla="*/ 0 h 13378"/>
                <a:gd name="T20" fmla="*/ 0 w 8152"/>
                <a:gd name="T21" fmla="*/ 13378 h 1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52" h="13378">
                  <a:moveTo>
                    <a:pt x="0" y="13378"/>
                  </a:moveTo>
                  <a:lnTo>
                    <a:pt x="2370" y="13378"/>
                  </a:lnTo>
                  <a:lnTo>
                    <a:pt x="2370" y="5554"/>
                  </a:lnTo>
                  <a:lnTo>
                    <a:pt x="5409" y="2110"/>
                  </a:lnTo>
                  <a:lnTo>
                    <a:pt x="8152" y="2110"/>
                  </a:lnTo>
                  <a:lnTo>
                    <a:pt x="8152" y="94"/>
                  </a:lnTo>
                  <a:lnTo>
                    <a:pt x="4790" y="94"/>
                  </a:lnTo>
                  <a:lnTo>
                    <a:pt x="2252" y="2850"/>
                  </a:lnTo>
                  <a:lnTo>
                    <a:pt x="2252" y="0"/>
                  </a:lnTo>
                  <a:lnTo>
                    <a:pt x="0" y="0"/>
                  </a:lnTo>
                  <a:lnTo>
                    <a:pt x="0" y="13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41" name="Freeform 11">
              <a:extLst>
                <a:ext uri="{FF2B5EF4-FFF2-40B4-BE49-F238E27FC236}">
                  <a16:creationId xmlns:a16="http://schemas.microsoft.com/office/drawing/2014/main" id="{F3C08FE8-8829-4046-A31C-750209AB800B}"/>
                </a:ext>
              </a:extLst>
            </p:cNvPr>
            <p:cNvSpPr>
              <a:spLocks/>
            </p:cNvSpPr>
            <p:nvPr>
              <p:custDataLst>
                <p:tags r:id="rId6"/>
              </p:custDataLst>
            </p:nvPr>
          </p:nvSpPr>
          <p:spPr bwMode="auto">
            <a:xfrm>
              <a:off x="6699251" y="2625726"/>
              <a:ext cx="1827213" cy="1909763"/>
            </a:xfrm>
            <a:custGeom>
              <a:avLst/>
              <a:gdLst>
                <a:gd name="T0" fmla="*/ 0 w 12850"/>
                <a:gd name="T1" fmla="*/ 0 h 13375"/>
                <a:gd name="T2" fmla="*/ 0 w 12850"/>
                <a:gd name="T3" fmla="*/ 13375 h 13375"/>
                <a:gd name="T4" fmla="*/ 4888 w 12850"/>
                <a:gd name="T5" fmla="*/ 13375 h 13375"/>
                <a:gd name="T6" fmla="*/ 12850 w 12850"/>
                <a:gd name="T7" fmla="*/ 0 h 13375"/>
                <a:gd name="T8" fmla="*/ 10309 w 12850"/>
                <a:gd name="T9" fmla="*/ 0 h 13375"/>
                <a:gd name="T10" fmla="*/ 2476 w 12850"/>
                <a:gd name="T11" fmla="*/ 13149 h 13375"/>
                <a:gd name="T12" fmla="*/ 2341 w 12850"/>
                <a:gd name="T13" fmla="*/ 13149 h 13375"/>
                <a:gd name="T14" fmla="*/ 2341 w 12850"/>
                <a:gd name="T15" fmla="*/ 0 h 13375"/>
                <a:gd name="T16" fmla="*/ 0 w 12850"/>
                <a:gd name="T17" fmla="*/ 0 h 13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50" h="13375">
                  <a:moveTo>
                    <a:pt x="0" y="0"/>
                  </a:moveTo>
                  <a:lnTo>
                    <a:pt x="0" y="13375"/>
                  </a:lnTo>
                  <a:lnTo>
                    <a:pt x="4888" y="13375"/>
                  </a:lnTo>
                  <a:lnTo>
                    <a:pt x="12850" y="0"/>
                  </a:lnTo>
                  <a:lnTo>
                    <a:pt x="10309" y="0"/>
                  </a:lnTo>
                  <a:lnTo>
                    <a:pt x="2476" y="13149"/>
                  </a:lnTo>
                  <a:lnTo>
                    <a:pt x="2341" y="13149"/>
                  </a:lnTo>
                  <a:lnTo>
                    <a:pt x="234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42" name="Freeform 12">
              <a:extLst>
                <a:ext uri="{FF2B5EF4-FFF2-40B4-BE49-F238E27FC236}">
                  <a16:creationId xmlns:a16="http://schemas.microsoft.com/office/drawing/2014/main" id="{DEBEAF92-5A4C-4221-884E-6EC290DFB63F}"/>
                </a:ext>
              </a:extLst>
            </p:cNvPr>
            <p:cNvSpPr>
              <a:spLocks/>
            </p:cNvSpPr>
            <p:nvPr>
              <p:custDataLst>
                <p:tags r:id="rId7"/>
              </p:custDataLst>
            </p:nvPr>
          </p:nvSpPr>
          <p:spPr bwMode="auto">
            <a:xfrm>
              <a:off x="4763" y="3389313"/>
              <a:ext cx="1109663" cy="290513"/>
            </a:xfrm>
            <a:custGeom>
              <a:avLst/>
              <a:gdLst>
                <a:gd name="T0" fmla="*/ 715 w 7801"/>
                <a:gd name="T1" fmla="*/ 0 h 2033"/>
                <a:gd name="T2" fmla="*/ 0 w 7801"/>
                <a:gd name="T3" fmla="*/ 2033 h 2033"/>
                <a:gd name="T4" fmla="*/ 7107 w 7801"/>
                <a:gd name="T5" fmla="*/ 2033 h 2033"/>
                <a:gd name="T6" fmla="*/ 7801 w 7801"/>
                <a:gd name="T7" fmla="*/ 0 h 2033"/>
                <a:gd name="T8" fmla="*/ 715 w 7801"/>
                <a:gd name="T9" fmla="*/ 0 h 2033"/>
              </a:gdLst>
              <a:ahLst/>
              <a:cxnLst>
                <a:cxn ang="0">
                  <a:pos x="T0" y="T1"/>
                </a:cxn>
                <a:cxn ang="0">
                  <a:pos x="T2" y="T3"/>
                </a:cxn>
                <a:cxn ang="0">
                  <a:pos x="T4" y="T5"/>
                </a:cxn>
                <a:cxn ang="0">
                  <a:pos x="T6" y="T7"/>
                </a:cxn>
                <a:cxn ang="0">
                  <a:pos x="T8" y="T9"/>
                </a:cxn>
              </a:cxnLst>
              <a:rect l="0" t="0" r="r" b="b"/>
              <a:pathLst>
                <a:path w="7801" h="2033">
                  <a:moveTo>
                    <a:pt x="715" y="0"/>
                  </a:moveTo>
                  <a:lnTo>
                    <a:pt x="0" y="2033"/>
                  </a:lnTo>
                  <a:lnTo>
                    <a:pt x="7107" y="2033"/>
                  </a:lnTo>
                  <a:lnTo>
                    <a:pt x="7801" y="0"/>
                  </a:lnTo>
                  <a:lnTo>
                    <a:pt x="7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43" name="Freeform 13">
              <a:extLst>
                <a:ext uri="{FF2B5EF4-FFF2-40B4-BE49-F238E27FC236}">
                  <a16:creationId xmlns:a16="http://schemas.microsoft.com/office/drawing/2014/main" id="{0E3BBBB4-DA9A-4055-BC28-ACE716C7A47C}"/>
                </a:ext>
              </a:extLst>
            </p:cNvPr>
            <p:cNvSpPr>
              <a:spLocks/>
            </p:cNvSpPr>
            <p:nvPr>
              <p:custDataLst>
                <p:tags r:id="rId8"/>
              </p:custDataLst>
            </p:nvPr>
          </p:nvSpPr>
          <p:spPr bwMode="auto">
            <a:xfrm>
              <a:off x="720726" y="3679826"/>
              <a:ext cx="654050" cy="855663"/>
            </a:xfrm>
            <a:custGeom>
              <a:avLst/>
              <a:gdLst>
                <a:gd name="T0" fmla="*/ 4595 w 4595"/>
                <a:gd name="T1" fmla="*/ 0 h 5997"/>
                <a:gd name="T2" fmla="*/ 2519 w 4595"/>
                <a:gd name="T3" fmla="*/ 5997 h 5997"/>
                <a:gd name="T4" fmla="*/ 0 w 4595"/>
                <a:gd name="T5" fmla="*/ 5997 h 5997"/>
                <a:gd name="T6" fmla="*/ 2076 w 4595"/>
                <a:gd name="T7" fmla="*/ 0 h 5997"/>
                <a:gd name="T8" fmla="*/ 4595 w 4595"/>
                <a:gd name="T9" fmla="*/ 0 h 5997"/>
              </a:gdLst>
              <a:ahLst/>
              <a:cxnLst>
                <a:cxn ang="0">
                  <a:pos x="T0" y="T1"/>
                </a:cxn>
                <a:cxn ang="0">
                  <a:pos x="T2" y="T3"/>
                </a:cxn>
                <a:cxn ang="0">
                  <a:pos x="T4" y="T5"/>
                </a:cxn>
                <a:cxn ang="0">
                  <a:pos x="T6" y="T7"/>
                </a:cxn>
                <a:cxn ang="0">
                  <a:pos x="T8" y="T9"/>
                </a:cxn>
              </a:cxnLst>
              <a:rect l="0" t="0" r="r" b="b"/>
              <a:pathLst>
                <a:path w="4595" h="5997">
                  <a:moveTo>
                    <a:pt x="4595" y="0"/>
                  </a:moveTo>
                  <a:lnTo>
                    <a:pt x="2519" y="5997"/>
                  </a:lnTo>
                  <a:lnTo>
                    <a:pt x="0" y="5997"/>
                  </a:lnTo>
                  <a:lnTo>
                    <a:pt x="2076" y="0"/>
                  </a:lnTo>
                  <a:lnTo>
                    <a:pt x="45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44" name="Freeform 14">
              <a:extLst>
                <a:ext uri="{FF2B5EF4-FFF2-40B4-BE49-F238E27FC236}">
                  <a16:creationId xmlns:a16="http://schemas.microsoft.com/office/drawing/2014/main" id="{31B746D2-0ACF-4D43-80E1-52D7F7654A21}"/>
                </a:ext>
              </a:extLst>
            </p:cNvPr>
            <p:cNvSpPr>
              <a:spLocks/>
            </p:cNvSpPr>
            <p:nvPr>
              <p:custDataLst>
                <p:tags r:id="rId9"/>
              </p:custDataLst>
            </p:nvPr>
          </p:nvSpPr>
          <p:spPr bwMode="auto">
            <a:xfrm>
              <a:off x="1114426" y="2322513"/>
              <a:ext cx="1843088" cy="2212975"/>
            </a:xfrm>
            <a:custGeom>
              <a:avLst/>
              <a:gdLst>
                <a:gd name="T0" fmla="*/ 12948 w 12948"/>
                <a:gd name="T1" fmla="*/ 15497 h 15497"/>
                <a:gd name="T2" fmla="*/ 7637 w 12948"/>
                <a:gd name="T3" fmla="*/ 0 h 15497"/>
                <a:gd name="T4" fmla="*/ 2564 w 12948"/>
                <a:gd name="T5" fmla="*/ 0 h 15497"/>
                <a:gd name="T6" fmla="*/ 0 w 12948"/>
                <a:gd name="T7" fmla="*/ 7467 h 15497"/>
                <a:gd name="T8" fmla="*/ 2518 w 12948"/>
                <a:gd name="T9" fmla="*/ 7467 h 15497"/>
                <a:gd name="T10" fmla="*/ 5023 w 12948"/>
                <a:gd name="T11" fmla="*/ 207 h 15497"/>
                <a:gd name="T12" fmla="*/ 5188 w 12948"/>
                <a:gd name="T13" fmla="*/ 207 h 15497"/>
                <a:gd name="T14" fmla="*/ 10427 w 12948"/>
                <a:gd name="T15" fmla="*/ 15497 h 15497"/>
                <a:gd name="T16" fmla="*/ 12948 w 12948"/>
                <a:gd name="T17" fmla="*/ 15497 h 15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48" h="15497">
                  <a:moveTo>
                    <a:pt x="12948" y="15497"/>
                  </a:moveTo>
                  <a:lnTo>
                    <a:pt x="7637" y="0"/>
                  </a:lnTo>
                  <a:lnTo>
                    <a:pt x="2564" y="0"/>
                  </a:lnTo>
                  <a:lnTo>
                    <a:pt x="0" y="7467"/>
                  </a:lnTo>
                  <a:lnTo>
                    <a:pt x="2518" y="7467"/>
                  </a:lnTo>
                  <a:lnTo>
                    <a:pt x="5023" y="207"/>
                  </a:lnTo>
                  <a:lnTo>
                    <a:pt x="5188" y="207"/>
                  </a:lnTo>
                  <a:lnTo>
                    <a:pt x="10427" y="15497"/>
                  </a:lnTo>
                  <a:lnTo>
                    <a:pt x="12948" y="15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45" name="Freeform 15">
              <a:extLst>
                <a:ext uri="{FF2B5EF4-FFF2-40B4-BE49-F238E27FC236}">
                  <a16:creationId xmlns:a16="http://schemas.microsoft.com/office/drawing/2014/main" id="{8853B51C-9671-401E-8F55-7FA9C054DAC9}"/>
                </a:ext>
              </a:extLst>
            </p:cNvPr>
            <p:cNvSpPr>
              <a:spLocks/>
            </p:cNvSpPr>
            <p:nvPr>
              <p:custDataLst>
                <p:tags r:id="rId10"/>
              </p:custDataLst>
            </p:nvPr>
          </p:nvSpPr>
          <p:spPr bwMode="auto">
            <a:xfrm>
              <a:off x="11758613" y="2640013"/>
              <a:ext cx="168275" cy="230188"/>
            </a:xfrm>
            <a:custGeom>
              <a:avLst/>
              <a:gdLst>
                <a:gd name="T0" fmla="*/ 484 w 1188"/>
                <a:gd name="T1" fmla="*/ 190 h 1605"/>
                <a:gd name="T2" fmla="*/ 0 w 1188"/>
                <a:gd name="T3" fmla="*/ 190 h 1605"/>
                <a:gd name="T4" fmla="*/ 0 w 1188"/>
                <a:gd name="T5" fmla="*/ 0 h 1605"/>
                <a:gd name="T6" fmla="*/ 1188 w 1188"/>
                <a:gd name="T7" fmla="*/ 0 h 1605"/>
                <a:gd name="T8" fmla="*/ 1188 w 1188"/>
                <a:gd name="T9" fmla="*/ 190 h 1605"/>
                <a:gd name="T10" fmla="*/ 704 w 1188"/>
                <a:gd name="T11" fmla="*/ 190 h 1605"/>
                <a:gd name="T12" fmla="*/ 704 w 1188"/>
                <a:gd name="T13" fmla="*/ 1605 h 1605"/>
                <a:gd name="T14" fmla="*/ 484 w 1188"/>
                <a:gd name="T15" fmla="*/ 1605 h 1605"/>
                <a:gd name="T16" fmla="*/ 484 w 1188"/>
                <a:gd name="T17" fmla="*/ 190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8" h="1605">
                  <a:moveTo>
                    <a:pt x="484" y="190"/>
                  </a:moveTo>
                  <a:lnTo>
                    <a:pt x="0" y="190"/>
                  </a:lnTo>
                  <a:lnTo>
                    <a:pt x="0" y="0"/>
                  </a:lnTo>
                  <a:lnTo>
                    <a:pt x="1188" y="0"/>
                  </a:lnTo>
                  <a:lnTo>
                    <a:pt x="1188" y="190"/>
                  </a:lnTo>
                  <a:lnTo>
                    <a:pt x="704" y="190"/>
                  </a:lnTo>
                  <a:lnTo>
                    <a:pt x="704" y="1605"/>
                  </a:lnTo>
                  <a:lnTo>
                    <a:pt x="484" y="1605"/>
                  </a:lnTo>
                  <a:lnTo>
                    <a:pt x="484"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46" name="Freeform 16">
              <a:extLst>
                <a:ext uri="{FF2B5EF4-FFF2-40B4-BE49-F238E27FC236}">
                  <a16:creationId xmlns:a16="http://schemas.microsoft.com/office/drawing/2014/main" id="{F3D039AB-2AEA-4D21-ACBC-8B679E9430E8}"/>
                </a:ext>
              </a:extLst>
            </p:cNvPr>
            <p:cNvSpPr>
              <a:spLocks/>
            </p:cNvSpPr>
            <p:nvPr>
              <p:custDataLst>
                <p:tags r:id="rId11"/>
              </p:custDataLst>
            </p:nvPr>
          </p:nvSpPr>
          <p:spPr bwMode="auto">
            <a:xfrm>
              <a:off x="11979276" y="2640013"/>
              <a:ext cx="207963" cy="230188"/>
            </a:xfrm>
            <a:custGeom>
              <a:avLst/>
              <a:gdLst>
                <a:gd name="T0" fmla="*/ 0 w 1456"/>
                <a:gd name="T1" fmla="*/ 0 h 1605"/>
                <a:gd name="T2" fmla="*/ 222 w 1456"/>
                <a:gd name="T3" fmla="*/ 0 h 1605"/>
                <a:gd name="T4" fmla="*/ 724 w 1456"/>
                <a:gd name="T5" fmla="*/ 1174 h 1605"/>
                <a:gd name="T6" fmla="*/ 729 w 1456"/>
                <a:gd name="T7" fmla="*/ 1174 h 1605"/>
                <a:gd name="T8" fmla="*/ 1234 w 1456"/>
                <a:gd name="T9" fmla="*/ 0 h 1605"/>
                <a:gd name="T10" fmla="*/ 1456 w 1456"/>
                <a:gd name="T11" fmla="*/ 0 h 1605"/>
                <a:gd name="T12" fmla="*/ 1456 w 1456"/>
                <a:gd name="T13" fmla="*/ 1605 h 1605"/>
                <a:gd name="T14" fmla="*/ 1245 w 1456"/>
                <a:gd name="T15" fmla="*/ 1605 h 1605"/>
                <a:gd name="T16" fmla="*/ 1245 w 1456"/>
                <a:gd name="T17" fmla="*/ 433 h 1605"/>
                <a:gd name="T18" fmla="*/ 1240 w 1456"/>
                <a:gd name="T19" fmla="*/ 433 h 1605"/>
                <a:gd name="T20" fmla="*/ 805 w 1456"/>
                <a:gd name="T21" fmla="*/ 1424 h 1605"/>
                <a:gd name="T22" fmla="*/ 649 w 1456"/>
                <a:gd name="T23" fmla="*/ 1424 h 1605"/>
                <a:gd name="T24" fmla="*/ 215 w 1456"/>
                <a:gd name="T25" fmla="*/ 433 h 1605"/>
                <a:gd name="T26" fmla="*/ 211 w 1456"/>
                <a:gd name="T27" fmla="*/ 433 h 1605"/>
                <a:gd name="T28" fmla="*/ 211 w 1456"/>
                <a:gd name="T29" fmla="*/ 1605 h 1605"/>
                <a:gd name="T30" fmla="*/ 0 w 1456"/>
                <a:gd name="T31" fmla="*/ 1605 h 1605"/>
                <a:gd name="T32" fmla="*/ 0 w 1456"/>
                <a:gd name="T33" fmla="*/ 0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56" h="1605">
                  <a:moveTo>
                    <a:pt x="0" y="0"/>
                  </a:moveTo>
                  <a:lnTo>
                    <a:pt x="222" y="0"/>
                  </a:lnTo>
                  <a:lnTo>
                    <a:pt x="724" y="1174"/>
                  </a:lnTo>
                  <a:lnTo>
                    <a:pt x="729" y="1174"/>
                  </a:lnTo>
                  <a:lnTo>
                    <a:pt x="1234" y="0"/>
                  </a:lnTo>
                  <a:lnTo>
                    <a:pt x="1456" y="0"/>
                  </a:lnTo>
                  <a:lnTo>
                    <a:pt x="1456" y="1605"/>
                  </a:lnTo>
                  <a:lnTo>
                    <a:pt x="1245" y="1605"/>
                  </a:lnTo>
                  <a:lnTo>
                    <a:pt x="1245" y="433"/>
                  </a:lnTo>
                  <a:lnTo>
                    <a:pt x="1240" y="433"/>
                  </a:lnTo>
                  <a:lnTo>
                    <a:pt x="805" y="1424"/>
                  </a:lnTo>
                  <a:lnTo>
                    <a:pt x="649" y="1424"/>
                  </a:lnTo>
                  <a:lnTo>
                    <a:pt x="215" y="433"/>
                  </a:lnTo>
                  <a:lnTo>
                    <a:pt x="211" y="433"/>
                  </a:lnTo>
                  <a:lnTo>
                    <a:pt x="211" y="1605"/>
                  </a:lnTo>
                  <a:lnTo>
                    <a:pt x="0" y="160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grpSp>
    </p:spTree>
    <p:extLst>
      <p:ext uri="{BB962C8B-B14F-4D97-AF65-F5344CB8AC3E}">
        <p14:creationId xmlns:p14="http://schemas.microsoft.com/office/powerpoint/2010/main" val="133563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amp; Subtitle 3">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B319145-B77E-49F7-BE2F-E8E198478D8A}"/>
              </a:ext>
            </a:extLst>
          </p:cNvPr>
          <p:cNvSpPr/>
          <p:nvPr/>
        </p:nvSpPr>
        <p:spPr bwMode="gray">
          <a:xfrm>
            <a:off x="6456362" y="404813"/>
            <a:ext cx="5735637" cy="61928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3" name="Content Placeholder 2">
            <a:extLst>
              <a:ext uri="{FF2B5EF4-FFF2-40B4-BE49-F238E27FC236}">
                <a16:creationId xmlns:a16="http://schemas.microsoft.com/office/drawing/2014/main" id="{B0230727-5084-4410-A89B-8296C4B39272}"/>
              </a:ext>
            </a:extLst>
          </p:cNvPr>
          <p:cNvSpPr>
            <a:spLocks noGrp="1"/>
          </p:cNvSpPr>
          <p:nvPr>
            <p:ph sz="half" idx="1" hasCustomPrompt="1"/>
          </p:nvPr>
        </p:nvSpPr>
        <p:spPr>
          <a:xfrm>
            <a:off x="550864" y="1916112"/>
            <a:ext cx="5184774" cy="424973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6753E45-BC83-4E83-AA5C-71E87A8918B2}"/>
              </a:ext>
            </a:extLst>
          </p:cNvPr>
          <p:cNvSpPr>
            <a:spLocks noGrp="1"/>
          </p:cNvSpPr>
          <p:nvPr>
            <p:ph type="dt" sz="half" idx="10"/>
          </p:nvPr>
        </p:nvSpPr>
        <p:spPr/>
        <p:txBody>
          <a:bodyPr/>
          <a:lstStyle/>
          <a:p>
            <a:r>
              <a:rPr lang="sv-SE"/>
              <a:t>Month DD, YYYY</a:t>
            </a:r>
          </a:p>
        </p:txBody>
      </p:sp>
      <p:sp>
        <p:nvSpPr>
          <p:cNvPr id="6" name="Footer Placeholder 5">
            <a:extLst>
              <a:ext uri="{FF2B5EF4-FFF2-40B4-BE49-F238E27FC236}">
                <a16:creationId xmlns:a16="http://schemas.microsoft.com/office/drawing/2014/main" id="{74396CD1-9D5F-4AF5-9AAE-0AEFFA9738A3}"/>
              </a:ext>
            </a:extLst>
          </p:cNvPr>
          <p:cNvSpPr>
            <a:spLocks noGrp="1"/>
          </p:cNvSpPr>
          <p:nvPr>
            <p:ph type="ftr" sz="quarter" idx="11"/>
          </p:nvPr>
        </p:nvSpPr>
        <p:spPr/>
        <p:txBody>
          <a:bodyPr/>
          <a:lstStyle/>
          <a:p>
            <a:r>
              <a:rPr lang="sv-SE"/>
              <a:t>Footer</a:t>
            </a:r>
            <a:endParaRPr lang="sv-SE" dirty="0"/>
          </a:p>
        </p:txBody>
      </p:sp>
      <p:sp>
        <p:nvSpPr>
          <p:cNvPr id="7" name="Slide Number Placeholder 6">
            <a:extLst>
              <a:ext uri="{FF2B5EF4-FFF2-40B4-BE49-F238E27FC236}">
                <a16:creationId xmlns:a16="http://schemas.microsoft.com/office/drawing/2014/main" id="{9440D919-8C88-47A0-B5D0-CB5313E5CB25}"/>
              </a:ext>
            </a:extLst>
          </p:cNvPr>
          <p:cNvSpPr>
            <a:spLocks noGrp="1"/>
          </p:cNvSpPr>
          <p:nvPr>
            <p:ph type="sldNum" sz="quarter" idx="12"/>
          </p:nvPr>
        </p:nvSpPr>
        <p:spPr/>
        <p:txBody>
          <a:bodyPr/>
          <a:lstStyle/>
          <a:p>
            <a:pPr algn="ctr"/>
            <a:fld id="{07CEE681-EA8A-4B77-829B-1539858EA44F}" type="slidenum">
              <a:rPr lang="sv-SE" smtClean="0"/>
              <a:pPr algn="ctr"/>
              <a:t>‹#›</a:t>
            </a:fld>
            <a:endParaRPr lang="sv-SE" dirty="0"/>
          </a:p>
        </p:txBody>
      </p:sp>
      <p:sp>
        <p:nvSpPr>
          <p:cNvPr id="8" name="Platshållare för text 7">
            <a:extLst>
              <a:ext uri="{FF2B5EF4-FFF2-40B4-BE49-F238E27FC236}">
                <a16:creationId xmlns:a16="http://schemas.microsoft.com/office/drawing/2014/main" id="{6116E6F9-8B2D-4FF6-9FA5-37F94D646C7B}"/>
              </a:ext>
            </a:extLst>
          </p:cNvPr>
          <p:cNvSpPr>
            <a:spLocks noGrp="1"/>
          </p:cNvSpPr>
          <p:nvPr>
            <p:ph type="body" sz="quarter" idx="13" hasCustomPrompt="1"/>
          </p:nvPr>
        </p:nvSpPr>
        <p:spPr>
          <a:xfrm>
            <a:off x="550863" y="1320624"/>
            <a:ext cx="5184775" cy="263149"/>
          </a:xfrm>
        </p:spPr>
        <p:txBody>
          <a:bodyPr vert="horz" lIns="0" tIns="0" rIns="0" bIns="0" rtlCol="0">
            <a:spAutoFit/>
          </a:bodyPr>
          <a:lstStyle>
            <a:lvl1pPr marL="0" indent="0" algn="l" rtl="0" eaLnBrk="1" fontAlgn="auto" hangingPunct="1">
              <a:lnSpc>
                <a:spcPct val="95000"/>
              </a:lnSpc>
              <a:spcBef>
                <a:spcPts val="1200"/>
              </a:spcBef>
              <a:spcAft>
                <a:spcPts val="0"/>
              </a:spcAft>
              <a:buNone/>
              <a:defRPr lang="en-US" i="0" dirty="0"/>
            </a:lvl1pPr>
          </a:lstStyle>
          <a:p>
            <a:pPr marL="0" lvl="0" indent="0" fontAlgn="auto">
              <a:lnSpc>
                <a:spcPct val="95000"/>
              </a:lnSpc>
              <a:spcAft>
                <a:spcPts val="0"/>
              </a:spcAft>
              <a:buNone/>
            </a:pPr>
            <a:r>
              <a:rPr lang="en-US" dirty="0"/>
              <a:t>Click to add subtitle</a:t>
            </a:r>
          </a:p>
        </p:txBody>
      </p:sp>
      <p:sp>
        <p:nvSpPr>
          <p:cNvPr id="9" name="Content Placeholder 2">
            <a:extLst>
              <a:ext uri="{FF2B5EF4-FFF2-40B4-BE49-F238E27FC236}">
                <a16:creationId xmlns:a16="http://schemas.microsoft.com/office/drawing/2014/main" id="{43AC55C6-DAA2-4A0D-812F-A37E53869E9F}"/>
              </a:ext>
            </a:extLst>
          </p:cNvPr>
          <p:cNvSpPr>
            <a:spLocks noGrp="1"/>
          </p:cNvSpPr>
          <p:nvPr>
            <p:ph sz="half" idx="15" hasCustomPrompt="1"/>
          </p:nvPr>
        </p:nvSpPr>
        <p:spPr>
          <a:xfrm>
            <a:off x="7004482" y="1640701"/>
            <a:ext cx="4636656" cy="276999"/>
          </a:xfrm>
        </p:spPr>
        <p:txBody>
          <a:bodyPr wrap="square" anchor="b" anchorCtr="0">
            <a:spAutoFit/>
          </a:bodyPr>
          <a:lstStyle>
            <a:lvl1pPr marL="0" indent="0">
              <a:spcBef>
                <a:spcPts val="0"/>
              </a:spcBef>
              <a:buClr>
                <a:schemeClr val="accent4">
                  <a:lumMod val="75000"/>
                </a:schemeClr>
              </a:buClr>
              <a:buNone/>
              <a:defRPr sz="1800" b="0">
                <a:solidFill>
                  <a:schemeClr val="tx1"/>
                </a:solidFill>
                <a:latin typeface="+mj-lt"/>
              </a:defRPr>
            </a:lvl1pPr>
          </a:lstStyle>
          <a:p>
            <a:pPr lvl="0"/>
            <a:r>
              <a:rPr lang="en-US" dirty="0"/>
              <a:t>Click to add text</a:t>
            </a:r>
          </a:p>
        </p:txBody>
      </p:sp>
      <p:sp>
        <p:nvSpPr>
          <p:cNvPr id="10" name="Content Placeholder 2">
            <a:extLst>
              <a:ext uri="{FF2B5EF4-FFF2-40B4-BE49-F238E27FC236}">
                <a16:creationId xmlns:a16="http://schemas.microsoft.com/office/drawing/2014/main" id="{7E9DE065-7404-430C-8107-2054EFCB2F04}"/>
              </a:ext>
            </a:extLst>
          </p:cNvPr>
          <p:cNvSpPr>
            <a:spLocks noGrp="1"/>
          </p:cNvSpPr>
          <p:nvPr>
            <p:ph sz="half" idx="16" hasCustomPrompt="1"/>
          </p:nvPr>
        </p:nvSpPr>
        <p:spPr>
          <a:xfrm>
            <a:off x="7004482" y="2060574"/>
            <a:ext cx="4636656" cy="1638910"/>
          </a:xfrm>
        </p:spPr>
        <p:txBody>
          <a:bodyPr wrap="square">
            <a:spAutoFit/>
          </a:bodyPr>
          <a:lstStyle>
            <a:lvl1pPr>
              <a:buClrTx/>
              <a:defRPr sz="1800"/>
            </a:lvl1pPr>
            <a:lvl2pPr>
              <a:defRPr sz="1600"/>
            </a:lvl2pPr>
            <a:lvl3pPr>
              <a:defRPr sz="1400"/>
            </a:lvl3pPr>
            <a:lvl4pPr>
              <a:defRPr sz="1800"/>
            </a:lvl4pPr>
            <a:lvl5pP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4">
            <a:extLst>
              <a:ext uri="{FF2B5EF4-FFF2-40B4-BE49-F238E27FC236}">
                <a16:creationId xmlns:a16="http://schemas.microsoft.com/office/drawing/2014/main" id="{A38A23D6-305C-4146-9B4B-148713C66DBA}"/>
              </a:ext>
            </a:extLst>
          </p:cNvPr>
          <p:cNvSpPr>
            <a:spLocks noGrp="1"/>
          </p:cNvSpPr>
          <p:nvPr>
            <p:ph type="title"/>
          </p:nvPr>
        </p:nvSpPr>
        <p:spPr>
          <a:xfrm>
            <a:off x="550864" y="850112"/>
            <a:ext cx="5184775" cy="443198"/>
          </a:xfrm>
        </p:spPr>
        <p:txBody>
          <a:bodyPr>
            <a:noAutofit/>
          </a:bodyPr>
          <a:lstStyle/>
          <a:p>
            <a:r>
              <a:rPr lang="en-US" altLang="zh-CN"/>
              <a:t>Click to edit Master title style</a:t>
            </a:r>
            <a:endParaRPr lang="da-DK" dirty="0"/>
          </a:p>
        </p:txBody>
      </p:sp>
    </p:spTree>
    <p:extLst>
      <p:ext uri="{BB962C8B-B14F-4D97-AF65-F5344CB8AC3E}">
        <p14:creationId xmlns:p14="http://schemas.microsoft.com/office/powerpoint/2010/main" val="232313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15:guide id="1" pos="3613">
          <p15:clr>
            <a:srgbClr val="FBAE40"/>
          </p15:clr>
        </p15:guide>
        <p15:guide id="2" pos="406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5DF9ECA-7EBF-454A-8732-EEB6C3C8BFCF}"/>
              </a:ext>
            </a:extLst>
          </p:cNvPr>
          <p:cNvSpPr>
            <a:spLocks noGrp="1"/>
          </p:cNvSpPr>
          <p:nvPr>
            <p:ph sz="half" idx="2"/>
          </p:nvPr>
        </p:nvSpPr>
        <p:spPr>
          <a:xfrm>
            <a:off x="550863" y="2105426"/>
            <a:ext cx="5184775" cy="4060424"/>
          </a:xfrm>
        </p:spPr>
        <p:txBody>
          <a:bodyPr>
            <a:no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6" name="Content Placeholder 5">
            <a:extLst>
              <a:ext uri="{FF2B5EF4-FFF2-40B4-BE49-F238E27FC236}">
                <a16:creationId xmlns:a16="http://schemas.microsoft.com/office/drawing/2014/main" id="{81AFF151-8AF0-4AD7-BC03-B56BCBC31924}"/>
              </a:ext>
            </a:extLst>
          </p:cNvPr>
          <p:cNvSpPr>
            <a:spLocks noGrp="1"/>
          </p:cNvSpPr>
          <p:nvPr>
            <p:ph sz="quarter" idx="4"/>
          </p:nvPr>
        </p:nvSpPr>
        <p:spPr>
          <a:xfrm>
            <a:off x="6456362" y="2105426"/>
            <a:ext cx="5184775" cy="4060424"/>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2" name="Title 1">
            <a:extLst>
              <a:ext uri="{FF2B5EF4-FFF2-40B4-BE49-F238E27FC236}">
                <a16:creationId xmlns:a16="http://schemas.microsoft.com/office/drawing/2014/main" id="{F4714F91-19EA-4752-9ABB-29590649B1CB}"/>
              </a:ext>
            </a:extLst>
          </p:cNvPr>
          <p:cNvSpPr>
            <a:spLocks noGrp="1"/>
          </p:cNvSpPr>
          <p:nvPr>
            <p:ph type="title"/>
          </p:nvPr>
        </p:nvSpPr>
        <p:spPr>
          <a:xfrm>
            <a:off x="550864" y="850112"/>
            <a:ext cx="11090274" cy="400110"/>
          </a:xfrm>
        </p:spPr>
        <p:txBody>
          <a:bodyPr/>
          <a:lstStyle/>
          <a:p>
            <a:r>
              <a:rPr lang="en-US" altLang="zh-CN"/>
              <a:t>Click to edit Master title style</a:t>
            </a:r>
            <a:endParaRPr lang="en-US" dirty="0"/>
          </a:p>
        </p:txBody>
      </p:sp>
      <p:sp>
        <p:nvSpPr>
          <p:cNvPr id="3" name="Text Placeholder 2">
            <a:extLst>
              <a:ext uri="{FF2B5EF4-FFF2-40B4-BE49-F238E27FC236}">
                <a16:creationId xmlns:a16="http://schemas.microsoft.com/office/drawing/2014/main" id="{F7C30ECA-FB54-4ECA-BC11-DF3E51347DC7}"/>
              </a:ext>
            </a:extLst>
          </p:cNvPr>
          <p:cNvSpPr>
            <a:spLocks noGrp="1"/>
          </p:cNvSpPr>
          <p:nvPr>
            <p:ph type="body" idx="1"/>
          </p:nvPr>
        </p:nvSpPr>
        <p:spPr>
          <a:xfrm>
            <a:off x="550863" y="1605160"/>
            <a:ext cx="5184775" cy="307777"/>
          </a:xfrm>
        </p:spPr>
        <p:txBody>
          <a:bodyPr anchor="b">
            <a:sp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5" name="Text Placeholder 4">
            <a:extLst>
              <a:ext uri="{FF2B5EF4-FFF2-40B4-BE49-F238E27FC236}">
                <a16:creationId xmlns:a16="http://schemas.microsoft.com/office/drawing/2014/main" id="{9E654BA4-3956-4BCC-A1B1-D84A8A648CC8}"/>
              </a:ext>
            </a:extLst>
          </p:cNvPr>
          <p:cNvSpPr>
            <a:spLocks noGrp="1"/>
          </p:cNvSpPr>
          <p:nvPr>
            <p:ph type="body" sz="quarter" idx="3"/>
          </p:nvPr>
        </p:nvSpPr>
        <p:spPr>
          <a:xfrm>
            <a:off x="6456362" y="1605160"/>
            <a:ext cx="5184775" cy="307777"/>
          </a:xfrm>
        </p:spPr>
        <p:txBody>
          <a:bodyPr anchor="b">
            <a:sp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7" name="Date Placeholder 6">
            <a:extLst>
              <a:ext uri="{FF2B5EF4-FFF2-40B4-BE49-F238E27FC236}">
                <a16:creationId xmlns:a16="http://schemas.microsoft.com/office/drawing/2014/main" id="{A85292F1-31A1-49A4-AC09-FBC11A2BF283}"/>
              </a:ext>
            </a:extLst>
          </p:cNvPr>
          <p:cNvSpPr>
            <a:spLocks noGrp="1"/>
          </p:cNvSpPr>
          <p:nvPr>
            <p:ph type="dt" sz="half" idx="10"/>
          </p:nvPr>
        </p:nvSpPr>
        <p:spPr/>
        <p:txBody>
          <a:bodyPr/>
          <a:lstStyle/>
          <a:p>
            <a:r>
              <a:rPr lang="sv-SE"/>
              <a:t>Month DD, YYYY</a:t>
            </a:r>
            <a:endParaRPr lang="en-US"/>
          </a:p>
        </p:txBody>
      </p:sp>
      <p:sp>
        <p:nvSpPr>
          <p:cNvPr id="8" name="Footer Placeholder 7">
            <a:extLst>
              <a:ext uri="{FF2B5EF4-FFF2-40B4-BE49-F238E27FC236}">
                <a16:creationId xmlns:a16="http://schemas.microsoft.com/office/drawing/2014/main" id="{15961AC8-CDCF-4F8B-9B0E-9F7CB5DF1BFE}"/>
              </a:ext>
            </a:extLst>
          </p:cNvPr>
          <p:cNvSpPr>
            <a:spLocks noGrp="1"/>
          </p:cNvSpPr>
          <p:nvPr>
            <p:ph type="ftr" sz="quarter" idx="11"/>
          </p:nvPr>
        </p:nvSpPr>
        <p:spPr/>
        <p:txBody>
          <a:bodyPr/>
          <a:lstStyle/>
          <a:p>
            <a:r>
              <a:rPr lang="en-US"/>
              <a:t>Footer</a:t>
            </a:r>
          </a:p>
        </p:txBody>
      </p:sp>
      <p:sp>
        <p:nvSpPr>
          <p:cNvPr id="9" name="Slide Number Placeholder 8">
            <a:extLst>
              <a:ext uri="{FF2B5EF4-FFF2-40B4-BE49-F238E27FC236}">
                <a16:creationId xmlns:a16="http://schemas.microsoft.com/office/drawing/2014/main" id="{8E10E307-804E-4A74-9291-11ADC8CC016A}"/>
              </a:ext>
            </a:extLst>
          </p:cNvPr>
          <p:cNvSpPr>
            <a:spLocks noGrp="1"/>
          </p:cNvSpPr>
          <p:nvPr>
            <p:ph type="sldNum" sz="quarter" idx="12"/>
          </p:nvPr>
        </p:nvSpPr>
        <p:spPr/>
        <p:txBody>
          <a:bodyPr/>
          <a:lstStyle/>
          <a:p>
            <a:fld id="{DE95729B-FC4E-4D20-9194-43C5841E9630}" type="slidenum">
              <a:rPr lang="en-US" smtClean="0"/>
              <a:t>‹#›</a:t>
            </a:fld>
            <a:endParaRPr lang="en-US"/>
          </a:p>
        </p:txBody>
      </p:sp>
    </p:spTree>
    <p:extLst>
      <p:ext uri="{BB962C8B-B14F-4D97-AF65-F5344CB8AC3E}">
        <p14:creationId xmlns:p14="http://schemas.microsoft.com/office/powerpoint/2010/main" val="184238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76DF-3BB2-4BB9-A168-21345583CB3C}"/>
              </a:ext>
            </a:extLst>
          </p:cNvPr>
          <p:cNvSpPr>
            <a:spLocks noGrp="1"/>
          </p:cNvSpPr>
          <p:nvPr>
            <p:ph type="title"/>
          </p:nvPr>
        </p:nvSpPr>
        <p:spPr/>
        <p:txBody>
          <a:bodyPr/>
          <a:lstStyle/>
          <a:p>
            <a:r>
              <a:rPr lang="en-US" altLang="zh-CN"/>
              <a:t>Click to edit Master title style</a:t>
            </a:r>
            <a:endParaRPr lang="en-US" dirty="0"/>
          </a:p>
        </p:txBody>
      </p:sp>
      <p:sp>
        <p:nvSpPr>
          <p:cNvPr id="3" name="Date Placeholder 2">
            <a:extLst>
              <a:ext uri="{FF2B5EF4-FFF2-40B4-BE49-F238E27FC236}">
                <a16:creationId xmlns:a16="http://schemas.microsoft.com/office/drawing/2014/main" id="{E14062F7-4570-48D9-BB11-1A31607E1FA4}"/>
              </a:ext>
            </a:extLst>
          </p:cNvPr>
          <p:cNvSpPr>
            <a:spLocks noGrp="1"/>
          </p:cNvSpPr>
          <p:nvPr>
            <p:ph type="dt" sz="half" idx="10"/>
          </p:nvPr>
        </p:nvSpPr>
        <p:spPr/>
        <p:txBody>
          <a:bodyPr/>
          <a:lstStyle/>
          <a:p>
            <a:r>
              <a:rPr lang="sv-SE"/>
              <a:t>Month DD, YYYY</a:t>
            </a:r>
            <a:endParaRPr lang="en-US"/>
          </a:p>
        </p:txBody>
      </p:sp>
      <p:sp>
        <p:nvSpPr>
          <p:cNvPr id="4" name="Footer Placeholder 3">
            <a:extLst>
              <a:ext uri="{FF2B5EF4-FFF2-40B4-BE49-F238E27FC236}">
                <a16:creationId xmlns:a16="http://schemas.microsoft.com/office/drawing/2014/main" id="{43EB63B0-E214-45A5-B8BE-A945476B888F}"/>
              </a:ext>
            </a:extLst>
          </p:cNvPr>
          <p:cNvSpPr>
            <a:spLocks noGrp="1"/>
          </p:cNvSpPr>
          <p:nvPr>
            <p:ph type="ftr" sz="quarter" idx="11"/>
          </p:nvPr>
        </p:nvSpPr>
        <p:spPr/>
        <p:txBody>
          <a:bodyPr/>
          <a:lstStyle/>
          <a:p>
            <a:r>
              <a:rPr lang="en-US"/>
              <a:t>Footer</a:t>
            </a:r>
          </a:p>
        </p:txBody>
      </p:sp>
      <p:sp>
        <p:nvSpPr>
          <p:cNvPr id="5" name="Slide Number Placeholder 4">
            <a:extLst>
              <a:ext uri="{FF2B5EF4-FFF2-40B4-BE49-F238E27FC236}">
                <a16:creationId xmlns:a16="http://schemas.microsoft.com/office/drawing/2014/main" id="{D1AD42A9-C0A1-44E4-B7CF-AB4F4A5B6A89}"/>
              </a:ext>
            </a:extLst>
          </p:cNvPr>
          <p:cNvSpPr>
            <a:spLocks noGrp="1"/>
          </p:cNvSpPr>
          <p:nvPr>
            <p:ph type="sldNum" sz="quarter" idx="12"/>
          </p:nvPr>
        </p:nvSpPr>
        <p:spPr/>
        <p:txBody>
          <a:bodyPr/>
          <a:lstStyle/>
          <a:p>
            <a:fld id="{DE95729B-FC4E-4D20-9194-43C5841E9630}" type="slidenum">
              <a:rPr lang="en-US" smtClean="0"/>
              <a:t>‹#›</a:t>
            </a:fld>
            <a:endParaRPr lang="en-US"/>
          </a:p>
        </p:txBody>
      </p:sp>
    </p:spTree>
    <p:extLst>
      <p:ext uri="{BB962C8B-B14F-4D97-AF65-F5344CB8AC3E}">
        <p14:creationId xmlns:p14="http://schemas.microsoft.com/office/powerpoint/2010/main" val="279280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BA22D0-71D3-46E0-BA4B-42593EE74275}"/>
              </a:ext>
            </a:extLst>
          </p:cNvPr>
          <p:cNvSpPr/>
          <p:nvPr/>
        </p:nvSpPr>
        <p:spPr>
          <a:xfrm>
            <a:off x="0" y="404813"/>
            <a:ext cx="12192000" cy="960348"/>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ea typeface="Helvetica Neue Medium"/>
              <a:cs typeface="Arial" panose="020B0604020202020204" pitchFamily="34" charset="0"/>
              <a:sym typeface="Helvetica Neue Medium"/>
            </a:endParaRPr>
          </a:p>
        </p:txBody>
      </p:sp>
      <p:sp>
        <p:nvSpPr>
          <p:cNvPr id="3" name="Date Placeholder 2">
            <a:extLst>
              <a:ext uri="{FF2B5EF4-FFF2-40B4-BE49-F238E27FC236}">
                <a16:creationId xmlns:a16="http://schemas.microsoft.com/office/drawing/2014/main" id="{E0F058AE-5EFD-4A4E-9E70-67AA8C8AA81B}"/>
              </a:ext>
            </a:extLst>
          </p:cNvPr>
          <p:cNvSpPr>
            <a:spLocks noGrp="1"/>
          </p:cNvSpPr>
          <p:nvPr>
            <p:ph type="dt" sz="half" idx="10"/>
          </p:nvPr>
        </p:nvSpPr>
        <p:spPr/>
        <p:txBody>
          <a:bodyPr/>
          <a:lstStyle/>
          <a:p>
            <a:r>
              <a:rPr lang="sv-SE"/>
              <a:t>Month DD, YYYY</a:t>
            </a:r>
          </a:p>
        </p:txBody>
      </p:sp>
      <p:sp>
        <p:nvSpPr>
          <p:cNvPr id="4" name="Footer Placeholder 3">
            <a:extLst>
              <a:ext uri="{FF2B5EF4-FFF2-40B4-BE49-F238E27FC236}">
                <a16:creationId xmlns:a16="http://schemas.microsoft.com/office/drawing/2014/main" id="{471637CF-B6B2-4B95-811E-10CF9AB157E0}"/>
              </a:ext>
            </a:extLst>
          </p:cNvPr>
          <p:cNvSpPr>
            <a:spLocks noGrp="1"/>
          </p:cNvSpPr>
          <p:nvPr>
            <p:ph type="ftr" sz="quarter" idx="11"/>
          </p:nvPr>
        </p:nvSpPr>
        <p:spPr/>
        <p:txBody>
          <a:bodyPr/>
          <a:lstStyle/>
          <a:p>
            <a:r>
              <a:rPr lang="sv-SE"/>
              <a:t>Footer</a:t>
            </a:r>
            <a:endParaRPr lang="sv-SE" dirty="0"/>
          </a:p>
        </p:txBody>
      </p:sp>
      <p:sp>
        <p:nvSpPr>
          <p:cNvPr id="5" name="Slide Number Placeholder 4">
            <a:extLst>
              <a:ext uri="{FF2B5EF4-FFF2-40B4-BE49-F238E27FC236}">
                <a16:creationId xmlns:a16="http://schemas.microsoft.com/office/drawing/2014/main" id="{76BD2F44-E6DD-4175-9D4C-76BB42A5160B}"/>
              </a:ext>
            </a:extLst>
          </p:cNvPr>
          <p:cNvSpPr>
            <a:spLocks noGrp="1"/>
          </p:cNvSpPr>
          <p:nvPr>
            <p:ph type="sldNum" sz="quarter" idx="12"/>
          </p:nvPr>
        </p:nvSpPr>
        <p:spPr/>
        <p:txBody>
          <a:bodyPr/>
          <a:lstStyle/>
          <a:p>
            <a:pPr algn="ctr"/>
            <a:fld id="{07CEE681-EA8A-4B77-829B-1539858EA44F}" type="slidenum">
              <a:rPr lang="sv-SE" smtClean="0"/>
              <a:pPr algn="ctr"/>
              <a:t>‹#›</a:t>
            </a:fld>
            <a:endParaRPr lang="sv-SE" dirty="0"/>
          </a:p>
        </p:txBody>
      </p:sp>
      <p:sp>
        <p:nvSpPr>
          <p:cNvPr id="6" name="Title 5">
            <a:extLst>
              <a:ext uri="{FF2B5EF4-FFF2-40B4-BE49-F238E27FC236}">
                <a16:creationId xmlns:a16="http://schemas.microsoft.com/office/drawing/2014/main" id="{640E015D-B1BE-4DFF-9D90-1ADB2C31BB25}"/>
              </a:ext>
            </a:extLst>
          </p:cNvPr>
          <p:cNvSpPr>
            <a:spLocks noGrp="1"/>
          </p:cNvSpPr>
          <p:nvPr>
            <p:ph type="title"/>
          </p:nvPr>
        </p:nvSpPr>
        <p:spPr>
          <a:xfrm>
            <a:off x="550864" y="850112"/>
            <a:ext cx="11090274" cy="400110"/>
          </a:xfrm>
        </p:spPr>
        <p:txBody>
          <a:bodyPr/>
          <a:lstStyle/>
          <a:p>
            <a:r>
              <a:rPr lang="en-US" altLang="zh-CN"/>
              <a:t>Click to edit Master title style</a:t>
            </a:r>
            <a:endParaRPr lang="da-DK" dirty="0"/>
          </a:p>
        </p:txBody>
      </p:sp>
    </p:spTree>
    <p:extLst>
      <p:ext uri="{BB962C8B-B14F-4D97-AF65-F5344CB8AC3E}">
        <p14:creationId xmlns:p14="http://schemas.microsoft.com/office/powerpoint/2010/main" val="156004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0F058AE-5EFD-4A4E-9E70-67AA8C8AA81B}"/>
              </a:ext>
            </a:extLst>
          </p:cNvPr>
          <p:cNvSpPr>
            <a:spLocks noGrp="1"/>
          </p:cNvSpPr>
          <p:nvPr>
            <p:ph type="dt" sz="half" idx="10"/>
          </p:nvPr>
        </p:nvSpPr>
        <p:spPr/>
        <p:txBody>
          <a:bodyPr/>
          <a:lstStyle/>
          <a:p>
            <a:r>
              <a:rPr lang="sv-SE"/>
              <a:t>Month DD, YYYY</a:t>
            </a:r>
          </a:p>
        </p:txBody>
      </p:sp>
      <p:sp>
        <p:nvSpPr>
          <p:cNvPr id="4" name="Footer Placeholder 3">
            <a:extLst>
              <a:ext uri="{FF2B5EF4-FFF2-40B4-BE49-F238E27FC236}">
                <a16:creationId xmlns:a16="http://schemas.microsoft.com/office/drawing/2014/main" id="{471637CF-B6B2-4B95-811E-10CF9AB157E0}"/>
              </a:ext>
            </a:extLst>
          </p:cNvPr>
          <p:cNvSpPr>
            <a:spLocks noGrp="1"/>
          </p:cNvSpPr>
          <p:nvPr>
            <p:ph type="ftr" sz="quarter" idx="11"/>
          </p:nvPr>
        </p:nvSpPr>
        <p:spPr/>
        <p:txBody>
          <a:bodyPr/>
          <a:lstStyle/>
          <a:p>
            <a:r>
              <a:rPr lang="sv-SE"/>
              <a:t>Footer</a:t>
            </a:r>
            <a:endParaRPr lang="sv-SE" dirty="0"/>
          </a:p>
        </p:txBody>
      </p:sp>
      <p:sp>
        <p:nvSpPr>
          <p:cNvPr id="5" name="Slide Number Placeholder 4">
            <a:extLst>
              <a:ext uri="{FF2B5EF4-FFF2-40B4-BE49-F238E27FC236}">
                <a16:creationId xmlns:a16="http://schemas.microsoft.com/office/drawing/2014/main" id="{76BD2F44-E6DD-4175-9D4C-76BB42A5160B}"/>
              </a:ext>
            </a:extLst>
          </p:cNvPr>
          <p:cNvSpPr>
            <a:spLocks noGrp="1"/>
          </p:cNvSpPr>
          <p:nvPr>
            <p:ph type="sldNum" sz="quarter" idx="12"/>
          </p:nvPr>
        </p:nvSpPr>
        <p:spPr/>
        <p:txBody>
          <a:bodyPr/>
          <a:lstStyle/>
          <a:p>
            <a:pPr algn="ctr"/>
            <a:fld id="{07CEE681-EA8A-4B77-829B-1539858EA44F}" type="slidenum">
              <a:rPr lang="sv-SE" smtClean="0"/>
              <a:pPr algn="ctr"/>
              <a:t>‹#›</a:t>
            </a:fld>
            <a:endParaRPr lang="sv-SE" dirty="0"/>
          </a:p>
        </p:txBody>
      </p:sp>
      <p:sp>
        <p:nvSpPr>
          <p:cNvPr id="6" name="Platshållare för text 7">
            <a:extLst>
              <a:ext uri="{FF2B5EF4-FFF2-40B4-BE49-F238E27FC236}">
                <a16:creationId xmlns:a16="http://schemas.microsoft.com/office/drawing/2014/main" id="{E964F732-D2E5-44DC-8757-BD839AFB7BBE}"/>
              </a:ext>
            </a:extLst>
          </p:cNvPr>
          <p:cNvSpPr>
            <a:spLocks noGrp="1"/>
          </p:cNvSpPr>
          <p:nvPr>
            <p:ph type="body" sz="quarter" idx="13" hasCustomPrompt="1"/>
          </p:nvPr>
        </p:nvSpPr>
        <p:spPr>
          <a:xfrm>
            <a:off x="550863" y="1320624"/>
            <a:ext cx="11090275" cy="263149"/>
          </a:xfrm>
        </p:spPr>
        <p:txBody>
          <a:bodyPr vert="horz" lIns="0" tIns="0" rIns="0" bIns="0" rtlCol="0">
            <a:spAutoFit/>
          </a:bodyPr>
          <a:lstStyle>
            <a:lvl1pPr marL="0" indent="0" algn="l" rtl="0" eaLnBrk="1" fontAlgn="auto" hangingPunct="1">
              <a:lnSpc>
                <a:spcPct val="100000"/>
              </a:lnSpc>
              <a:spcBef>
                <a:spcPts val="1200"/>
              </a:spcBef>
              <a:spcAft>
                <a:spcPts val="0"/>
              </a:spcAft>
              <a:buNone/>
              <a:defRPr lang="en-US" i="0" dirty="0"/>
            </a:lvl1pPr>
          </a:lstStyle>
          <a:p>
            <a:pPr marL="0" lvl="0" indent="0" fontAlgn="auto">
              <a:lnSpc>
                <a:spcPct val="95000"/>
              </a:lnSpc>
              <a:spcAft>
                <a:spcPts val="0"/>
              </a:spcAft>
              <a:buNone/>
            </a:pPr>
            <a:r>
              <a:rPr lang="en-US" dirty="0"/>
              <a:t>Click to add subtitle</a:t>
            </a:r>
          </a:p>
        </p:txBody>
      </p:sp>
      <p:sp>
        <p:nvSpPr>
          <p:cNvPr id="7" name="Title 6">
            <a:extLst>
              <a:ext uri="{FF2B5EF4-FFF2-40B4-BE49-F238E27FC236}">
                <a16:creationId xmlns:a16="http://schemas.microsoft.com/office/drawing/2014/main" id="{4D70EA11-B4AA-42AA-B4D7-60B8FEA32BB7}"/>
              </a:ext>
            </a:extLst>
          </p:cNvPr>
          <p:cNvSpPr>
            <a:spLocks noGrp="1"/>
          </p:cNvSpPr>
          <p:nvPr>
            <p:ph type="title"/>
          </p:nvPr>
        </p:nvSpPr>
        <p:spPr>
          <a:xfrm>
            <a:off x="550864" y="850112"/>
            <a:ext cx="11090274" cy="400110"/>
          </a:xfrm>
        </p:spPr>
        <p:txBody>
          <a:bodyPr vert="horz" wrap="square" lIns="0" tIns="0" rIns="0" bIns="0" rtlCol="0" anchor="t" anchorCtr="0">
            <a:spAutoFit/>
          </a:bodyPr>
          <a:lstStyle>
            <a:lvl1pPr>
              <a:defRPr lang="da-DK" dirty="0"/>
            </a:lvl1pPr>
          </a:lstStyle>
          <a:p>
            <a:pPr marL="0" lvl="0"/>
            <a:r>
              <a:rPr lang="en-US" altLang="zh-CN"/>
              <a:t>Click to edit Master title style</a:t>
            </a:r>
            <a:endParaRPr lang="da-DK" dirty="0"/>
          </a:p>
        </p:txBody>
      </p:sp>
    </p:spTree>
    <p:extLst>
      <p:ext uri="{BB962C8B-B14F-4D97-AF65-F5344CB8AC3E}">
        <p14:creationId xmlns:p14="http://schemas.microsoft.com/office/powerpoint/2010/main" val="204692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FED7DA-961D-4BF8-9337-29228838AD4B}"/>
              </a:ext>
            </a:extLst>
          </p:cNvPr>
          <p:cNvSpPr>
            <a:spLocks noGrp="1"/>
          </p:cNvSpPr>
          <p:nvPr>
            <p:ph type="dt" sz="half" idx="10"/>
          </p:nvPr>
        </p:nvSpPr>
        <p:spPr/>
        <p:txBody>
          <a:bodyPr/>
          <a:lstStyle/>
          <a:p>
            <a:r>
              <a:rPr lang="sv-SE"/>
              <a:t>Month DD, YYYY</a:t>
            </a:r>
            <a:endParaRPr lang="en-US"/>
          </a:p>
        </p:txBody>
      </p:sp>
      <p:sp>
        <p:nvSpPr>
          <p:cNvPr id="3" name="Footer Placeholder 2">
            <a:extLst>
              <a:ext uri="{FF2B5EF4-FFF2-40B4-BE49-F238E27FC236}">
                <a16:creationId xmlns:a16="http://schemas.microsoft.com/office/drawing/2014/main" id="{7A6C35A6-A3D3-408A-9F16-49E6F5B6A97B}"/>
              </a:ext>
            </a:extLst>
          </p:cNvPr>
          <p:cNvSpPr>
            <a:spLocks noGrp="1"/>
          </p:cNvSpPr>
          <p:nvPr>
            <p:ph type="ftr" sz="quarter" idx="11"/>
          </p:nvPr>
        </p:nvSpPr>
        <p:spPr/>
        <p:txBody>
          <a:bodyPr/>
          <a:lstStyle/>
          <a:p>
            <a:r>
              <a:rPr lang="en-US"/>
              <a:t>Footer</a:t>
            </a:r>
          </a:p>
        </p:txBody>
      </p:sp>
      <p:sp>
        <p:nvSpPr>
          <p:cNvPr id="4" name="Slide Number Placeholder 3">
            <a:extLst>
              <a:ext uri="{FF2B5EF4-FFF2-40B4-BE49-F238E27FC236}">
                <a16:creationId xmlns:a16="http://schemas.microsoft.com/office/drawing/2014/main" id="{7B7BCEF8-A7DB-4534-A5C3-DAEEA7B7E392}"/>
              </a:ext>
            </a:extLst>
          </p:cNvPr>
          <p:cNvSpPr>
            <a:spLocks noGrp="1"/>
          </p:cNvSpPr>
          <p:nvPr>
            <p:ph type="sldNum" sz="quarter" idx="12"/>
          </p:nvPr>
        </p:nvSpPr>
        <p:spPr/>
        <p:txBody>
          <a:bodyPr/>
          <a:lstStyle/>
          <a:p>
            <a:fld id="{DE95729B-FC4E-4D20-9194-43C5841E9630}" type="slidenum">
              <a:rPr lang="en-US" smtClean="0"/>
              <a:t>‹#›</a:t>
            </a:fld>
            <a:endParaRPr lang="en-US"/>
          </a:p>
        </p:txBody>
      </p:sp>
    </p:spTree>
    <p:extLst>
      <p:ext uri="{BB962C8B-B14F-4D97-AF65-F5344CB8AC3E}">
        <p14:creationId xmlns:p14="http://schemas.microsoft.com/office/powerpoint/2010/main" val="373190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arge Text Size,   alt 1">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23A130CB-CD86-4E3B-AC06-85C370D4F9BC}"/>
              </a:ext>
            </a:extLst>
          </p:cNvPr>
          <p:cNvSpPr/>
          <p:nvPr/>
        </p:nvSpPr>
        <p:spPr bwMode="gray">
          <a:xfrm>
            <a:off x="0" y="1"/>
            <a:ext cx="12192000" cy="6597650"/>
          </a:xfrm>
          <a:custGeom>
            <a:avLst/>
            <a:gdLst>
              <a:gd name="connsiteX0" fmla="*/ 0 w 12192000"/>
              <a:gd name="connsiteY0" fmla="*/ 0 h 5905502"/>
              <a:gd name="connsiteX1" fmla="*/ 286537 w 12192000"/>
              <a:gd name="connsiteY1" fmla="*/ 0 h 5905502"/>
              <a:gd name="connsiteX2" fmla="*/ 11641138 w 12192000"/>
              <a:gd name="connsiteY2" fmla="*/ 0 h 5905502"/>
              <a:gd name="connsiteX3" fmla="*/ 12192000 w 12192000"/>
              <a:gd name="connsiteY3" fmla="*/ 0 h 5905502"/>
              <a:gd name="connsiteX4" fmla="*/ 12192000 w 12192000"/>
              <a:gd name="connsiteY4" fmla="*/ 5905502 h 5905502"/>
              <a:gd name="connsiteX5" fmla="*/ 0 w 12192000"/>
              <a:gd name="connsiteY5" fmla="*/ 5905502 h 590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905502">
                <a:moveTo>
                  <a:pt x="0" y="0"/>
                </a:moveTo>
                <a:lnTo>
                  <a:pt x="286537" y="0"/>
                </a:lnTo>
                <a:lnTo>
                  <a:pt x="11641138" y="0"/>
                </a:lnTo>
                <a:lnTo>
                  <a:pt x="12192000" y="0"/>
                </a:lnTo>
                <a:lnTo>
                  <a:pt x="12192000" y="5905502"/>
                </a:lnTo>
                <a:lnTo>
                  <a:pt x="0" y="59055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600"/>
              </a:spcBef>
            </a:pPr>
            <a:endParaRPr lang="en-US"/>
          </a:p>
        </p:txBody>
      </p:sp>
      <p:sp>
        <p:nvSpPr>
          <p:cNvPr id="2" name="Title 1">
            <a:extLst>
              <a:ext uri="{FF2B5EF4-FFF2-40B4-BE49-F238E27FC236}">
                <a16:creationId xmlns:a16="http://schemas.microsoft.com/office/drawing/2014/main" id="{7F72EEEB-850B-4416-957A-219B7EE0B7D0}"/>
              </a:ext>
            </a:extLst>
          </p:cNvPr>
          <p:cNvSpPr>
            <a:spLocks noGrp="1"/>
          </p:cNvSpPr>
          <p:nvPr>
            <p:ph type="ctrTitle" hasCustomPrompt="1"/>
          </p:nvPr>
        </p:nvSpPr>
        <p:spPr>
          <a:xfrm>
            <a:off x="550862" y="2569234"/>
            <a:ext cx="9209825" cy="738664"/>
          </a:xfrm>
        </p:spPr>
        <p:txBody>
          <a:bodyPr anchor="b" anchorCtr="0"/>
          <a:lstStyle>
            <a:lvl1pPr algn="l">
              <a:lnSpc>
                <a:spcPct val="80000"/>
              </a:lnSpc>
              <a:defRPr sz="6000" b="0">
                <a:solidFill>
                  <a:schemeClr val="bg1"/>
                </a:solidFill>
                <a:latin typeface="+mn-lt"/>
              </a:defRPr>
            </a:lvl1pPr>
          </a:lstStyle>
          <a:p>
            <a:r>
              <a:rPr lang="en-US" noProof="0" dirty="0"/>
              <a:t>Click to add title</a:t>
            </a:r>
          </a:p>
        </p:txBody>
      </p:sp>
      <p:sp>
        <p:nvSpPr>
          <p:cNvPr id="12" name="Platshållare för text 11">
            <a:extLst>
              <a:ext uri="{FF2B5EF4-FFF2-40B4-BE49-F238E27FC236}">
                <a16:creationId xmlns:a16="http://schemas.microsoft.com/office/drawing/2014/main" id="{3D4A8A44-F748-4EBB-BFD0-76208B708E64}"/>
              </a:ext>
            </a:extLst>
          </p:cNvPr>
          <p:cNvSpPr>
            <a:spLocks noGrp="1"/>
          </p:cNvSpPr>
          <p:nvPr>
            <p:ph type="body" sz="quarter" idx="13" hasCustomPrompt="1"/>
          </p:nvPr>
        </p:nvSpPr>
        <p:spPr>
          <a:xfrm>
            <a:off x="550862" y="3314255"/>
            <a:ext cx="9209825" cy="1200150"/>
          </a:xfrm>
        </p:spPr>
        <p:txBody>
          <a:bodyPr/>
          <a:lstStyle>
            <a:lvl1pPr marL="0" indent="0">
              <a:lnSpc>
                <a:spcPct val="80000"/>
              </a:lnSpc>
              <a:buNone/>
              <a:defRPr sz="6000">
                <a:solidFill>
                  <a:schemeClr val="bg1"/>
                </a:solidFill>
                <a:latin typeface="+mj-lt"/>
              </a:defRPr>
            </a:lvl1pPr>
            <a:lvl2pPr marL="207963" indent="0">
              <a:buNone/>
              <a:defRPr/>
            </a:lvl2pPr>
          </a:lstStyle>
          <a:p>
            <a:pPr lvl="0"/>
            <a:r>
              <a:rPr lang="en-US" noProof="0" dirty="0"/>
              <a:t>Click to add title</a:t>
            </a:r>
          </a:p>
        </p:txBody>
      </p:sp>
      <p:sp>
        <p:nvSpPr>
          <p:cNvPr id="7" name="Date Placeholder 6">
            <a:extLst>
              <a:ext uri="{FF2B5EF4-FFF2-40B4-BE49-F238E27FC236}">
                <a16:creationId xmlns:a16="http://schemas.microsoft.com/office/drawing/2014/main" id="{B9CA124D-81C6-491E-8928-7A62C2F98FFC}"/>
              </a:ext>
            </a:extLst>
          </p:cNvPr>
          <p:cNvSpPr>
            <a:spLocks noGrp="1"/>
          </p:cNvSpPr>
          <p:nvPr>
            <p:ph type="dt" sz="half" idx="15"/>
          </p:nvPr>
        </p:nvSpPr>
        <p:spPr/>
        <p:txBody>
          <a:bodyPr/>
          <a:lstStyle/>
          <a:p>
            <a:r>
              <a:rPr lang="sv-SE"/>
              <a:t>Month DD, YYYY</a:t>
            </a:r>
          </a:p>
        </p:txBody>
      </p:sp>
      <p:sp>
        <p:nvSpPr>
          <p:cNvPr id="9" name="Footer Placeholder 8">
            <a:extLst>
              <a:ext uri="{FF2B5EF4-FFF2-40B4-BE49-F238E27FC236}">
                <a16:creationId xmlns:a16="http://schemas.microsoft.com/office/drawing/2014/main" id="{59E109D8-2540-4E0D-A159-97223F4C0BA6}"/>
              </a:ext>
            </a:extLst>
          </p:cNvPr>
          <p:cNvSpPr>
            <a:spLocks noGrp="1"/>
          </p:cNvSpPr>
          <p:nvPr>
            <p:ph type="ftr" sz="quarter" idx="16"/>
          </p:nvPr>
        </p:nvSpPr>
        <p:spPr/>
        <p:txBody>
          <a:bodyPr/>
          <a:lstStyle/>
          <a:p>
            <a:r>
              <a:rPr lang="sv-SE"/>
              <a:t>Footer</a:t>
            </a:r>
            <a:endParaRPr lang="sv-SE" dirty="0"/>
          </a:p>
        </p:txBody>
      </p:sp>
      <p:sp>
        <p:nvSpPr>
          <p:cNvPr id="10" name="Slide Number Placeholder 9">
            <a:extLst>
              <a:ext uri="{FF2B5EF4-FFF2-40B4-BE49-F238E27FC236}">
                <a16:creationId xmlns:a16="http://schemas.microsoft.com/office/drawing/2014/main" id="{D3B067F8-20F2-41A6-A742-2F60E6EDDCCD}"/>
              </a:ext>
            </a:extLst>
          </p:cNvPr>
          <p:cNvSpPr>
            <a:spLocks noGrp="1"/>
          </p:cNvSpPr>
          <p:nvPr>
            <p:ph type="sldNum" sz="quarter" idx="17"/>
          </p:nvPr>
        </p:nvSpPr>
        <p:spPr/>
        <p:txBody>
          <a:bodyPr/>
          <a:lstStyle/>
          <a:p>
            <a:pPr algn="ctr"/>
            <a:fld id="{07CEE681-EA8A-4B77-829B-1539858EA44F}" type="slidenum">
              <a:rPr lang="sv-SE" smtClean="0"/>
              <a:pPr algn="ctr"/>
              <a:t>‹#›</a:t>
            </a:fld>
            <a:endParaRPr lang="sv-SE" dirty="0"/>
          </a:p>
        </p:txBody>
      </p:sp>
      <p:grpSp>
        <p:nvGrpSpPr>
          <p:cNvPr id="20" name="Group 30">
            <a:extLst>
              <a:ext uri="{FF2B5EF4-FFF2-40B4-BE49-F238E27FC236}">
                <a16:creationId xmlns:a16="http://schemas.microsoft.com/office/drawing/2014/main" id="{BE82F465-D14B-4753-A9DB-A9D9FD909487}"/>
              </a:ext>
            </a:extLst>
          </p:cNvPr>
          <p:cNvGrpSpPr>
            <a:grpSpLocks noChangeAspect="1"/>
          </p:cNvGrpSpPr>
          <p:nvPr/>
        </p:nvGrpSpPr>
        <p:grpSpPr>
          <a:xfrm>
            <a:off x="11110355" y="161573"/>
            <a:ext cx="969474" cy="176107"/>
            <a:chOff x="4784" y="2322513"/>
            <a:chExt cx="12182474" cy="2212976"/>
          </a:xfrm>
          <a:solidFill>
            <a:schemeClr val="bg1"/>
          </a:solidFill>
        </p:grpSpPr>
        <p:sp>
          <p:nvSpPr>
            <p:cNvPr id="21" name="Rectangle 5">
              <a:extLst>
                <a:ext uri="{FF2B5EF4-FFF2-40B4-BE49-F238E27FC236}">
                  <a16:creationId xmlns:a16="http://schemas.microsoft.com/office/drawing/2014/main" id="{E12A6939-F9FF-4368-BD1C-2B321CB08ED8}"/>
                </a:ext>
              </a:extLst>
            </p:cNvPr>
            <p:cNvSpPr>
              <a:spLocks noChangeArrowheads="1"/>
            </p:cNvSpPr>
            <p:nvPr>
              <p:custDataLst>
                <p:tags r:id="rId1"/>
              </p:custDataLst>
            </p:nvPr>
          </p:nvSpPr>
          <p:spPr bwMode="auto">
            <a:xfrm>
              <a:off x="6042050" y="2625720"/>
              <a:ext cx="336544" cy="19097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22" name="Freeform: Shape 32">
              <a:extLst>
                <a:ext uri="{FF2B5EF4-FFF2-40B4-BE49-F238E27FC236}">
                  <a16:creationId xmlns:a16="http://schemas.microsoft.com/office/drawing/2014/main" id="{34DEDB74-8F4D-4441-98E1-64769627B6CF}"/>
                </a:ext>
              </a:extLst>
            </p:cNvPr>
            <p:cNvSpPr>
              <a:spLocks/>
            </p:cNvSpPr>
            <p:nvPr>
              <p:custDataLst>
                <p:tags r:id="rId2"/>
              </p:custDataLst>
            </p:nvPr>
          </p:nvSpPr>
          <p:spPr bwMode="auto">
            <a:xfrm>
              <a:off x="8470920" y="2625720"/>
              <a:ext cx="1741493" cy="1906590"/>
            </a:xfrm>
            <a:custGeom>
              <a:avLst/>
              <a:gdLst>
                <a:gd name="connsiteX0" fmla="*/ 488769 w 1741488"/>
                <a:gd name="connsiteY0" fmla="*/ 298450 h 1906588"/>
                <a:gd name="connsiteX1" fmla="*/ 328612 w 1741488"/>
                <a:gd name="connsiteY1" fmla="*/ 586861 h 1906588"/>
                <a:gd name="connsiteX2" fmla="*/ 328612 w 1741488"/>
                <a:gd name="connsiteY2" fmla="*/ 763588 h 1906588"/>
                <a:gd name="connsiteX3" fmla="*/ 1412875 w 1741488"/>
                <a:gd name="connsiteY3" fmla="*/ 763588 h 1906588"/>
                <a:gd name="connsiteX4" fmla="*/ 1412875 w 1741488"/>
                <a:gd name="connsiteY4" fmla="*/ 586433 h 1906588"/>
                <a:gd name="connsiteX5" fmla="*/ 1246886 w 1741488"/>
                <a:gd name="connsiteY5" fmla="*/ 298450 h 1906588"/>
                <a:gd name="connsiteX6" fmla="*/ 322197 w 1741488"/>
                <a:gd name="connsiteY6" fmla="*/ 0 h 1906588"/>
                <a:gd name="connsiteX7" fmla="*/ 1418437 w 1741488"/>
                <a:gd name="connsiteY7" fmla="*/ 0 h 1906588"/>
                <a:gd name="connsiteX8" fmla="*/ 1741488 w 1741488"/>
                <a:gd name="connsiteY8" fmla="*/ 520095 h 1906588"/>
                <a:gd name="connsiteX9" fmla="*/ 1741488 w 1741488"/>
                <a:gd name="connsiteY9" fmla="*/ 1052747 h 1906588"/>
                <a:gd name="connsiteX10" fmla="*/ 328601 w 1741488"/>
                <a:gd name="connsiteY10" fmla="*/ 1052747 h 1906588"/>
                <a:gd name="connsiteX11" fmla="*/ 328601 w 1741488"/>
                <a:gd name="connsiteY11" fmla="*/ 1384495 h 1906588"/>
                <a:gd name="connsiteX12" fmla="*/ 488419 w 1741488"/>
                <a:gd name="connsiteY12" fmla="*/ 1609656 h 1906588"/>
                <a:gd name="connsiteX13" fmla="*/ 1251646 w 1741488"/>
                <a:gd name="connsiteY13" fmla="*/ 1609656 h 1906588"/>
                <a:gd name="connsiteX14" fmla="*/ 1413456 w 1741488"/>
                <a:gd name="connsiteY14" fmla="*/ 1388776 h 1906588"/>
                <a:gd name="connsiteX15" fmla="*/ 1413456 w 1741488"/>
                <a:gd name="connsiteY15" fmla="*/ 1209989 h 1906588"/>
                <a:gd name="connsiteX16" fmla="*/ 1737219 w 1741488"/>
                <a:gd name="connsiteY16" fmla="*/ 1209989 h 1906588"/>
                <a:gd name="connsiteX17" fmla="*/ 1737219 w 1741488"/>
                <a:gd name="connsiteY17" fmla="*/ 1506636 h 1906588"/>
                <a:gd name="connsiteX18" fmla="*/ 1418010 w 1741488"/>
                <a:gd name="connsiteY18" fmla="*/ 1906588 h 1906588"/>
                <a:gd name="connsiteX19" fmla="*/ 317786 w 1741488"/>
                <a:gd name="connsiteY19" fmla="*/ 1906588 h 1906588"/>
                <a:gd name="connsiteX20" fmla="*/ 0 w 1741488"/>
                <a:gd name="connsiteY20" fmla="*/ 1465256 h 1906588"/>
                <a:gd name="connsiteX21" fmla="*/ 569 w 1741488"/>
                <a:gd name="connsiteY21" fmla="*/ 519953 h 190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41488" h="1906588">
                  <a:moveTo>
                    <a:pt x="488769" y="298450"/>
                  </a:moveTo>
                  <a:lnTo>
                    <a:pt x="328612" y="586861"/>
                  </a:lnTo>
                  <a:lnTo>
                    <a:pt x="328612" y="763588"/>
                  </a:lnTo>
                  <a:lnTo>
                    <a:pt x="1412875" y="763588"/>
                  </a:lnTo>
                  <a:lnTo>
                    <a:pt x="1412875" y="586433"/>
                  </a:lnTo>
                  <a:lnTo>
                    <a:pt x="1246886" y="298450"/>
                  </a:lnTo>
                  <a:close/>
                  <a:moveTo>
                    <a:pt x="322197" y="0"/>
                  </a:moveTo>
                  <a:lnTo>
                    <a:pt x="1418437" y="0"/>
                  </a:lnTo>
                  <a:lnTo>
                    <a:pt x="1741488" y="520095"/>
                  </a:lnTo>
                  <a:lnTo>
                    <a:pt x="1741488" y="1052747"/>
                  </a:lnTo>
                  <a:lnTo>
                    <a:pt x="328601" y="1052747"/>
                  </a:lnTo>
                  <a:lnTo>
                    <a:pt x="328601" y="1384495"/>
                  </a:lnTo>
                  <a:lnTo>
                    <a:pt x="488419" y="1609656"/>
                  </a:lnTo>
                  <a:lnTo>
                    <a:pt x="1251646" y="1609656"/>
                  </a:lnTo>
                  <a:lnTo>
                    <a:pt x="1413456" y="1388776"/>
                  </a:lnTo>
                  <a:lnTo>
                    <a:pt x="1413456" y="1209989"/>
                  </a:lnTo>
                  <a:lnTo>
                    <a:pt x="1737219" y="1209989"/>
                  </a:lnTo>
                  <a:lnTo>
                    <a:pt x="1737219" y="1506636"/>
                  </a:lnTo>
                  <a:lnTo>
                    <a:pt x="1418010" y="1906588"/>
                  </a:lnTo>
                  <a:lnTo>
                    <a:pt x="317786" y="1906588"/>
                  </a:lnTo>
                  <a:lnTo>
                    <a:pt x="0" y="1465256"/>
                  </a:lnTo>
                  <a:lnTo>
                    <a:pt x="569" y="5199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23" name="Freeform 8">
              <a:extLst>
                <a:ext uri="{FF2B5EF4-FFF2-40B4-BE49-F238E27FC236}">
                  <a16:creationId xmlns:a16="http://schemas.microsoft.com/office/drawing/2014/main" id="{2908A725-8312-4337-8B00-9F73091A0B49}"/>
                </a:ext>
              </a:extLst>
            </p:cNvPr>
            <p:cNvSpPr>
              <a:spLocks/>
            </p:cNvSpPr>
            <p:nvPr>
              <p:custDataLst>
                <p:tags r:id="rId3"/>
              </p:custDataLst>
            </p:nvPr>
          </p:nvSpPr>
          <p:spPr bwMode="auto">
            <a:xfrm>
              <a:off x="4584726" y="2625720"/>
              <a:ext cx="1158880" cy="1909769"/>
            </a:xfrm>
            <a:custGeom>
              <a:avLst/>
              <a:gdLst>
                <a:gd name="T0" fmla="*/ 0 w 8151"/>
                <a:gd name="T1" fmla="*/ 13378 h 13378"/>
                <a:gd name="T2" fmla="*/ 2369 w 8151"/>
                <a:gd name="T3" fmla="*/ 13378 h 13378"/>
                <a:gd name="T4" fmla="*/ 2369 w 8151"/>
                <a:gd name="T5" fmla="*/ 5554 h 13378"/>
                <a:gd name="T6" fmla="*/ 5409 w 8151"/>
                <a:gd name="T7" fmla="*/ 2110 h 13378"/>
                <a:gd name="T8" fmla="*/ 8151 w 8151"/>
                <a:gd name="T9" fmla="*/ 2110 h 13378"/>
                <a:gd name="T10" fmla="*/ 8151 w 8151"/>
                <a:gd name="T11" fmla="*/ 94 h 13378"/>
                <a:gd name="T12" fmla="*/ 4789 w 8151"/>
                <a:gd name="T13" fmla="*/ 94 h 13378"/>
                <a:gd name="T14" fmla="*/ 2251 w 8151"/>
                <a:gd name="T15" fmla="*/ 2850 h 13378"/>
                <a:gd name="T16" fmla="*/ 2251 w 8151"/>
                <a:gd name="T17" fmla="*/ 0 h 13378"/>
                <a:gd name="T18" fmla="*/ 0 w 8151"/>
                <a:gd name="T19" fmla="*/ 0 h 13378"/>
                <a:gd name="T20" fmla="*/ 0 w 8151"/>
                <a:gd name="T21" fmla="*/ 13378 h 1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51" h="13378">
                  <a:moveTo>
                    <a:pt x="0" y="13378"/>
                  </a:moveTo>
                  <a:lnTo>
                    <a:pt x="2369" y="13378"/>
                  </a:lnTo>
                  <a:lnTo>
                    <a:pt x="2369" y="5554"/>
                  </a:lnTo>
                  <a:lnTo>
                    <a:pt x="5409" y="2110"/>
                  </a:lnTo>
                  <a:lnTo>
                    <a:pt x="8151" y="2110"/>
                  </a:lnTo>
                  <a:lnTo>
                    <a:pt x="8151" y="94"/>
                  </a:lnTo>
                  <a:lnTo>
                    <a:pt x="4789" y="94"/>
                  </a:lnTo>
                  <a:lnTo>
                    <a:pt x="2251" y="2850"/>
                  </a:lnTo>
                  <a:lnTo>
                    <a:pt x="2251" y="0"/>
                  </a:lnTo>
                  <a:lnTo>
                    <a:pt x="0" y="0"/>
                  </a:lnTo>
                  <a:lnTo>
                    <a:pt x="0" y="13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24" name="Freeform 9">
              <a:extLst>
                <a:ext uri="{FF2B5EF4-FFF2-40B4-BE49-F238E27FC236}">
                  <a16:creationId xmlns:a16="http://schemas.microsoft.com/office/drawing/2014/main" id="{893F2035-2DAF-4957-91C0-699D3AE37D99}"/>
                </a:ext>
              </a:extLst>
            </p:cNvPr>
            <p:cNvSpPr>
              <a:spLocks/>
            </p:cNvSpPr>
            <p:nvPr>
              <p:custDataLst>
                <p:tags r:id="rId4"/>
              </p:custDataLst>
            </p:nvPr>
          </p:nvSpPr>
          <p:spPr bwMode="auto">
            <a:xfrm>
              <a:off x="10483865" y="2624137"/>
              <a:ext cx="1160464" cy="1909769"/>
            </a:xfrm>
            <a:custGeom>
              <a:avLst/>
              <a:gdLst>
                <a:gd name="T0" fmla="*/ 0 w 8152"/>
                <a:gd name="T1" fmla="*/ 13378 h 13378"/>
                <a:gd name="T2" fmla="*/ 2370 w 8152"/>
                <a:gd name="T3" fmla="*/ 13378 h 13378"/>
                <a:gd name="T4" fmla="*/ 2370 w 8152"/>
                <a:gd name="T5" fmla="*/ 5554 h 13378"/>
                <a:gd name="T6" fmla="*/ 5409 w 8152"/>
                <a:gd name="T7" fmla="*/ 2110 h 13378"/>
                <a:gd name="T8" fmla="*/ 8152 w 8152"/>
                <a:gd name="T9" fmla="*/ 2110 h 13378"/>
                <a:gd name="T10" fmla="*/ 8152 w 8152"/>
                <a:gd name="T11" fmla="*/ 95 h 13378"/>
                <a:gd name="T12" fmla="*/ 4790 w 8152"/>
                <a:gd name="T13" fmla="*/ 95 h 13378"/>
                <a:gd name="T14" fmla="*/ 2252 w 8152"/>
                <a:gd name="T15" fmla="*/ 2850 h 13378"/>
                <a:gd name="T16" fmla="*/ 2252 w 8152"/>
                <a:gd name="T17" fmla="*/ 0 h 13378"/>
                <a:gd name="T18" fmla="*/ 0 w 8152"/>
                <a:gd name="T19" fmla="*/ 0 h 13378"/>
                <a:gd name="T20" fmla="*/ 0 w 8152"/>
                <a:gd name="T21" fmla="*/ 13378 h 1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52" h="13378">
                  <a:moveTo>
                    <a:pt x="0" y="13378"/>
                  </a:moveTo>
                  <a:lnTo>
                    <a:pt x="2370" y="13378"/>
                  </a:lnTo>
                  <a:lnTo>
                    <a:pt x="2370" y="5554"/>
                  </a:lnTo>
                  <a:lnTo>
                    <a:pt x="5409" y="2110"/>
                  </a:lnTo>
                  <a:lnTo>
                    <a:pt x="8152" y="2110"/>
                  </a:lnTo>
                  <a:lnTo>
                    <a:pt x="8152" y="95"/>
                  </a:lnTo>
                  <a:lnTo>
                    <a:pt x="4790" y="95"/>
                  </a:lnTo>
                  <a:lnTo>
                    <a:pt x="2252" y="2850"/>
                  </a:lnTo>
                  <a:lnTo>
                    <a:pt x="2252" y="0"/>
                  </a:lnTo>
                  <a:lnTo>
                    <a:pt x="0" y="0"/>
                  </a:lnTo>
                  <a:lnTo>
                    <a:pt x="0" y="13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25" name="Freeform 10">
              <a:extLst>
                <a:ext uri="{FF2B5EF4-FFF2-40B4-BE49-F238E27FC236}">
                  <a16:creationId xmlns:a16="http://schemas.microsoft.com/office/drawing/2014/main" id="{506C9BB7-473B-4BEB-9482-D8B8695C4819}"/>
                </a:ext>
              </a:extLst>
            </p:cNvPr>
            <p:cNvSpPr>
              <a:spLocks/>
            </p:cNvSpPr>
            <p:nvPr>
              <p:custDataLst>
                <p:tags r:id="rId5"/>
              </p:custDataLst>
            </p:nvPr>
          </p:nvSpPr>
          <p:spPr bwMode="auto">
            <a:xfrm>
              <a:off x="3148035" y="2625720"/>
              <a:ext cx="1158880" cy="1909769"/>
            </a:xfrm>
            <a:custGeom>
              <a:avLst/>
              <a:gdLst>
                <a:gd name="T0" fmla="*/ 0 w 8152"/>
                <a:gd name="T1" fmla="*/ 13378 h 13378"/>
                <a:gd name="T2" fmla="*/ 2370 w 8152"/>
                <a:gd name="T3" fmla="*/ 13378 h 13378"/>
                <a:gd name="T4" fmla="*/ 2370 w 8152"/>
                <a:gd name="T5" fmla="*/ 5554 h 13378"/>
                <a:gd name="T6" fmla="*/ 5409 w 8152"/>
                <a:gd name="T7" fmla="*/ 2110 h 13378"/>
                <a:gd name="T8" fmla="*/ 8152 w 8152"/>
                <a:gd name="T9" fmla="*/ 2110 h 13378"/>
                <a:gd name="T10" fmla="*/ 8152 w 8152"/>
                <a:gd name="T11" fmla="*/ 94 h 13378"/>
                <a:gd name="T12" fmla="*/ 4790 w 8152"/>
                <a:gd name="T13" fmla="*/ 94 h 13378"/>
                <a:gd name="T14" fmla="*/ 2252 w 8152"/>
                <a:gd name="T15" fmla="*/ 2850 h 13378"/>
                <a:gd name="T16" fmla="*/ 2252 w 8152"/>
                <a:gd name="T17" fmla="*/ 0 h 13378"/>
                <a:gd name="T18" fmla="*/ 0 w 8152"/>
                <a:gd name="T19" fmla="*/ 0 h 13378"/>
                <a:gd name="T20" fmla="*/ 0 w 8152"/>
                <a:gd name="T21" fmla="*/ 13378 h 1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52" h="13378">
                  <a:moveTo>
                    <a:pt x="0" y="13378"/>
                  </a:moveTo>
                  <a:lnTo>
                    <a:pt x="2370" y="13378"/>
                  </a:lnTo>
                  <a:lnTo>
                    <a:pt x="2370" y="5554"/>
                  </a:lnTo>
                  <a:lnTo>
                    <a:pt x="5409" y="2110"/>
                  </a:lnTo>
                  <a:lnTo>
                    <a:pt x="8152" y="2110"/>
                  </a:lnTo>
                  <a:lnTo>
                    <a:pt x="8152" y="94"/>
                  </a:lnTo>
                  <a:lnTo>
                    <a:pt x="4790" y="94"/>
                  </a:lnTo>
                  <a:lnTo>
                    <a:pt x="2252" y="2850"/>
                  </a:lnTo>
                  <a:lnTo>
                    <a:pt x="2252" y="0"/>
                  </a:lnTo>
                  <a:lnTo>
                    <a:pt x="0" y="0"/>
                  </a:lnTo>
                  <a:lnTo>
                    <a:pt x="0" y="13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26" name="Freeform 11">
              <a:extLst>
                <a:ext uri="{FF2B5EF4-FFF2-40B4-BE49-F238E27FC236}">
                  <a16:creationId xmlns:a16="http://schemas.microsoft.com/office/drawing/2014/main" id="{AEA2E924-A2D2-4C8A-AD45-68D4C6DB40AE}"/>
                </a:ext>
              </a:extLst>
            </p:cNvPr>
            <p:cNvSpPr>
              <a:spLocks/>
            </p:cNvSpPr>
            <p:nvPr>
              <p:custDataLst>
                <p:tags r:id="rId6"/>
              </p:custDataLst>
            </p:nvPr>
          </p:nvSpPr>
          <p:spPr bwMode="auto">
            <a:xfrm>
              <a:off x="6699268" y="2625720"/>
              <a:ext cx="1827207" cy="1909769"/>
            </a:xfrm>
            <a:custGeom>
              <a:avLst/>
              <a:gdLst>
                <a:gd name="T0" fmla="*/ 0 w 12850"/>
                <a:gd name="T1" fmla="*/ 0 h 13375"/>
                <a:gd name="T2" fmla="*/ 0 w 12850"/>
                <a:gd name="T3" fmla="*/ 13375 h 13375"/>
                <a:gd name="T4" fmla="*/ 4888 w 12850"/>
                <a:gd name="T5" fmla="*/ 13375 h 13375"/>
                <a:gd name="T6" fmla="*/ 12850 w 12850"/>
                <a:gd name="T7" fmla="*/ 0 h 13375"/>
                <a:gd name="T8" fmla="*/ 10309 w 12850"/>
                <a:gd name="T9" fmla="*/ 0 h 13375"/>
                <a:gd name="T10" fmla="*/ 2476 w 12850"/>
                <a:gd name="T11" fmla="*/ 13149 h 13375"/>
                <a:gd name="T12" fmla="*/ 2341 w 12850"/>
                <a:gd name="T13" fmla="*/ 13149 h 13375"/>
                <a:gd name="T14" fmla="*/ 2341 w 12850"/>
                <a:gd name="T15" fmla="*/ 0 h 13375"/>
                <a:gd name="T16" fmla="*/ 0 w 12850"/>
                <a:gd name="T17" fmla="*/ 0 h 13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50" h="13375">
                  <a:moveTo>
                    <a:pt x="0" y="0"/>
                  </a:moveTo>
                  <a:lnTo>
                    <a:pt x="0" y="13375"/>
                  </a:lnTo>
                  <a:lnTo>
                    <a:pt x="4888" y="13375"/>
                  </a:lnTo>
                  <a:lnTo>
                    <a:pt x="12850" y="0"/>
                  </a:lnTo>
                  <a:lnTo>
                    <a:pt x="10309" y="0"/>
                  </a:lnTo>
                  <a:lnTo>
                    <a:pt x="2476" y="13149"/>
                  </a:lnTo>
                  <a:lnTo>
                    <a:pt x="2341" y="13149"/>
                  </a:lnTo>
                  <a:lnTo>
                    <a:pt x="234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27" name="Freeform 12">
              <a:extLst>
                <a:ext uri="{FF2B5EF4-FFF2-40B4-BE49-F238E27FC236}">
                  <a16:creationId xmlns:a16="http://schemas.microsoft.com/office/drawing/2014/main" id="{A9F0085E-AFEF-49F9-AA90-C02C946BAC5D}"/>
                </a:ext>
              </a:extLst>
            </p:cNvPr>
            <p:cNvSpPr>
              <a:spLocks/>
            </p:cNvSpPr>
            <p:nvPr>
              <p:custDataLst>
                <p:tags r:id="rId7"/>
              </p:custDataLst>
            </p:nvPr>
          </p:nvSpPr>
          <p:spPr bwMode="auto">
            <a:xfrm>
              <a:off x="4784" y="3389311"/>
              <a:ext cx="1109659" cy="290515"/>
            </a:xfrm>
            <a:custGeom>
              <a:avLst/>
              <a:gdLst>
                <a:gd name="T0" fmla="*/ 715 w 7801"/>
                <a:gd name="T1" fmla="*/ 0 h 2033"/>
                <a:gd name="T2" fmla="*/ 0 w 7801"/>
                <a:gd name="T3" fmla="*/ 2033 h 2033"/>
                <a:gd name="T4" fmla="*/ 7107 w 7801"/>
                <a:gd name="T5" fmla="*/ 2033 h 2033"/>
                <a:gd name="T6" fmla="*/ 7801 w 7801"/>
                <a:gd name="T7" fmla="*/ 0 h 2033"/>
                <a:gd name="T8" fmla="*/ 715 w 7801"/>
                <a:gd name="T9" fmla="*/ 0 h 2033"/>
              </a:gdLst>
              <a:ahLst/>
              <a:cxnLst>
                <a:cxn ang="0">
                  <a:pos x="T0" y="T1"/>
                </a:cxn>
                <a:cxn ang="0">
                  <a:pos x="T2" y="T3"/>
                </a:cxn>
                <a:cxn ang="0">
                  <a:pos x="T4" y="T5"/>
                </a:cxn>
                <a:cxn ang="0">
                  <a:pos x="T6" y="T7"/>
                </a:cxn>
                <a:cxn ang="0">
                  <a:pos x="T8" y="T9"/>
                </a:cxn>
              </a:cxnLst>
              <a:rect l="0" t="0" r="r" b="b"/>
              <a:pathLst>
                <a:path w="7801" h="2033">
                  <a:moveTo>
                    <a:pt x="715" y="0"/>
                  </a:moveTo>
                  <a:lnTo>
                    <a:pt x="0" y="2033"/>
                  </a:lnTo>
                  <a:lnTo>
                    <a:pt x="7107" y="2033"/>
                  </a:lnTo>
                  <a:lnTo>
                    <a:pt x="7801" y="0"/>
                  </a:lnTo>
                  <a:lnTo>
                    <a:pt x="7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28" name="Freeform 13">
              <a:extLst>
                <a:ext uri="{FF2B5EF4-FFF2-40B4-BE49-F238E27FC236}">
                  <a16:creationId xmlns:a16="http://schemas.microsoft.com/office/drawing/2014/main" id="{2501DB59-A5EE-44B7-9060-162304604A45}"/>
                </a:ext>
              </a:extLst>
            </p:cNvPr>
            <p:cNvSpPr>
              <a:spLocks/>
            </p:cNvSpPr>
            <p:nvPr>
              <p:custDataLst>
                <p:tags r:id="rId8"/>
              </p:custDataLst>
            </p:nvPr>
          </p:nvSpPr>
          <p:spPr bwMode="auto">
            <a:xfrm>
              <a:off x="720748" y="3679826"/>
              <a:ext cx="654051" cy="855663"/>
            </a:xfrm>
            <a:custGeom>
              <a:avLst/>
              <a:gdLst>
                <a:gd name="T0" fmla="*/ 4595 w 4595"/>
                <a:gd name="T1" fmla="*/ 0 h 5997"/>
                <a:gd name="T2" fmla="*/ 2519 w 4595"/>
                <a:gd name="T3" fmla="*/ 5997 h 5997"/>
                <a:gd name="T4" fmla="*/ 0 w 4595"/>
                <a:gd name="T5" fmla="*/ 5997 h 5997"/>
                <a:gd name="T6" fmla="*/ 2076 w 4595"/>
                <a:gd name="T7" fmla="*/ 0 h 5997"/>
                <a:gd name="T8" fmla="*/ 4595 w 4595"/>
                <a:gd name="T9" fmla="*/ 0 h 5997"/>
              </a:gdLst>
              <a:ahLst/>
              <a:cxnLst>
                <a:cxn ang="0">
                  <a:pos x="T0" y="T1"/>
                </a:cxn>
                <a:cxn ang="0">
                  <a:pos x="T2" y="T3"/>
                </a:cxn>
                <a:cxn ang="0">
                  <a:pos x="T4" y="T5"/>
                </a:cxn>
                <a:cxn ang="0">
                  <a:pos x="T6" y="T7"/>
                </a:cxn>
                <a:cxn ang="0">
                  <a:pos x="T8" y="T9"/>
                </a:cxn>
              </a:cxnLst>
              <a:rect l="0" t="0" r="r" b="b"/>
              <a:pathLst>
                <a:path w="4595" h="5997">
                  <a:moveTo>
                    <a:pt x="4595" y="0"/>
                  </a:moveTo>
                  <a:lnTo>
                    <a:pt x="2519" y="5997"/>
                  </a:lnTo>
                  <a:lnTo>
                    <a:pt x="0" y="5997"/>
                  </a:lnTo>
                  <a:lnTo>
                    <a:pt x="2076" y="0"/>
                  </a:lnTo>
                  <a:lnTo>
                    <a:pt x="45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29" name="Freeform 14">
              <a:extLst>
                <a:ext uri="{FF2B5EF4-FFF2-40B4-BE49-F238E27FC236}">
                  <a16:creationId xmlns:a16="http://schemas.microsoft.com/office/drawing/2014/main" id="{AD75B10B-7BFE-4D2E-A166-5D38C4563BFD}"/>
                </a:ext>
              </a:extLst>
            </p:cNvPr>
            <p:cNvSpPr>
              <a:spLocks/>
            </p:cNvSpPr>
            <p:nvPr>
              <p:custDataLst>
                <p:tags r:id="rId9"/>
              </p:custDataLst>
            </p:nvPr>
          </p:nvSpPr>
          <p:spPr bwMode="auto">
            <a:xfrm>
              <a:off x="1114443" y="2322513"/>
              <a:ext cx="1843090" cy="2212976"/>
            </a:xfrm>
            <a:custGeom>
              <a:avLst/>
              <a:gdLst>
                <a:gd name="T0" fmla="*/ 12948 w 12948"/>
                <a:gd name="T1" fmla="*/ 15497 h 15497"/>
                <a:gd name="T2" fmla="*/ 7637 w 12948"/>
                <a:gd name="T3" fmla="*/ 0 h 15497"/>
                <a:gd name="T4" fmla="*/ 2564 w 12948"/>
                <a:gd name="T5" fmla="*/ 0 h 15497"/>
                <a:gd name="T6" fmla="*/ 0 w 12948"/>
                <a:gd name="T7" fmla="*/ 7467 h 15497"/>
                <a:gd name="T8" fmla="*/ 2518 w 12948"/>
                <a:gd name="T9" fmla="*/ 7467 h 15497"/>
                <a:gd name="T10" fmla="*/ 5023 w 12948"/>
                <a:gd name="T11" fmla="*/ 207 h 15497"/>
                <a:gd name="T12" fmla="*/ 5188 w 12948"/>
                <a:gd name="T13" fmla="*/ 207 h 15497"/>
                <a:gd name="T14" fmla="*/ 10427 w 12948"/>
                <a:gd name="T15" fmla="*/ 15497 h 15497"/>
                <a:gd name="T16" fmla="*/ 12948 w 12948"/>
                <a:gd name="T17" fmla="*/ 15497 h 15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48" h="15497">
                  <a:moveTo>
                    <a:pt x="12948" y="15497"/>
                  </a:moveTo>
                  <a:lnTo>
                    <a:pt x="7637" y="0"/>
                  </a:lnTo>
                  <a:lnTo>
                    <a:pt x="2564" y="0"/>
                  </a:lnTo>
                  <a:lnTo>
                    <a:pt x="0" y="7467"/>
                  </a:lnTo>
                  <a:lnTo>
                    <a:pt x="2518" y="7467"/>
                  </a:lnTo>
                  <a:lnTo>
                    <a:pt x="5023" y="207"/>
                  </a:lnTo>
                  <a:lnTo>
                    <a:pt x="5188" y="207"/>
                  </a:lnTo>
                  <a:lnTo>
                    <a:pt x="10427" y="15497"/>
                  </a:lnTo>
                  <a:lnTo>
                    <a:pt x="12948" y="15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0" name="Freeform 15">
              <a:extLst>
                <a:ext uri="{FF2B5EF4-FFF2-40B4-BE49-F238E27FC236}">
                  <a16:creationId xmlns:a16="http://schemas.microsoft.com/office/drawing/2014/main" id="{EF584B3A-F41F-4ECC-A6D7-D0F46C58FDFD}"/>
                </a:ext>
              </a:extLst>
            </p:cNvPr>
            <p:cNvSpPr>
              <a:spLocks/>
            </p:cNvSpPr>
            <p:nvPr>
              <p:custDataLst>
                <p:tags r:id="rId10"/>
              </p:custDataLst>
            </p:nvPr>
          </p:nvSpPr>
          <p:spPr bwMode="auto">
            <a:xfrm>
              <a:off x="11758630" y="2640008"/>
              <a:ext cx="168272" cy="230186"/>
            </a:xfrm>
            <a:custGeom>
              <a:avLst/>
              <a:gdLst>
                <a:gd name="T0" fmla="*/ 484 w 1188"/>
                <a:gd name="T1" fmla="*/ 190 h 1605"/>
                <a:gd name="T2" fmla="*/ 0 w 1188"/>
                <a:gd name="T3" fmla="*/ 190 h 1605"/>
                <a:gd name="T4" fmla="*/ 0 w 1188"/>
                <a:gd name="T5" fmla="*/ 0 h 1605"/>
                <a:gd name="T6" fmla="*/ 1188 w 1188"/>
                <a:gd name="T7" fmla="*/ 0 h 1605"/>
                <a:gd name="T8" fmla="*/ 1188 w 1188"/>
                <a:gd name="T9" fmla="*/ 190 h 1605"/>
                <a:gd name="T10" fmla="*/ 704 w 1188"/>
                <a:gd name="T11" fmla="*/ 190 h 1605"/>
                <a:gd name="T12" fmla="*/ 704 w 1188"/>
                <a:gd name="T13" fmla="*/ 1605 h 1605"/>
                <a:gd name="T14" fmla="*/ 484 w 1188"/>
                <a:gd name="T15" fmla="*/ 1605 h 1605"/>
                <a:gd name="T16" fmla="*/ 484 w 1188"/>
                <a:gd name="T17" fmla="*/ 190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8" h="1605">
                  <a:moveTo>
                    <a:pt x="484" y="190"/>
                  </a:moveTo>
                  <a:lnTo>
                    <a:pt x="0" y="190"/>
                  </a:lnTo>
                  <a:lnTo>
                    <a:pt x="0" y="0"/>
                  </a:lnTo>
                  <a:lnTo>
                    <a:pt x="1188" y="0"/>
                  </a:lnTo>
                  <a:lnTo>
                    <a:pt x="1188" y="190"/>
                  </a:lnTo>
                  <a:lnTo>
                    <a:pt x="704" y="190"/>
                  </a:lnTo>
                  <a:lnTo>
                    <a:pt x="704" y="1605"/>
                  </a:lnTo>
                  <a:lnTo>
                    <a:pt x="484" y="1605"/>
                  </a:lnTo>
                  <a:lnTo>
                    <a:pt x="484"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1" name="Freeform 16">
              <a:extLst>
                <a:ext uri="{FF2B5EF4-FFF2-40B4-BE49-F238E27FC236}">
                  <a16:creationId xmlns:a16="http://schemas.microsoft.com/office/drawing/2014/main" id="{7D84ED42-7B68-457B-B39C-9E8F34B46A02}"/>
                </a:ext>
              </a:extLst>
            </p:cNvPr>
            <p:cNvSpPr>
              <a:spLocks/>
            </p:cNvSpPr>
            <p:nvPr>
              <p:custDataLst>
                <p:tags r:id="rId11"/>
              </p:custDataLst>
            </p:nvPr>
          </p:nvSpPr>
          <p:spPr bwMode="auto">
            <a:xfrm>
              <a:off x="11979290" y="2640008"/>
              <a:ext cx="207968" cy="230186"/>
            </a:xfrm>
            <a:custGeom>
              <a:avLst/>
              <a:gdLst>
                <a:gd name="T0" fmla="*/ 0 w 1456"/>
                <a:gd name="T1" fmla="*/ 0 h 1605"/>
                <a:gd name="T2" fmla="*/ 222 w 1456"/>
                <a:gd name="T3" fmla="*/ 0 h 1605"/>
                <a:gd name="T4" fmla="*/ 724 w 1456"/>
                <a:gd name="T5" fmla="*/ 1174 h 1605"/>
                <a:gd name="T6" fmla="*/ 729 w 1456"/>
                <a:gd name="T7" fmla="*/ 1174 h 1605"/>
                <a:gd name="T8" fmla="*/ 1234 w 1456"/>
                <a:gd name="T9" fmla="*/ 0 h 1605"/>
                <a:gd name="T10" fmla="*/ 1456 w 1456"/>
                <a:gd name="T11" fmla="*/ 0 h 1605"/>
                <a:gd name="T12" fmla="*/ 1456 w 1456"/>
                <a:gd name="T13" fmla="*/ 1605 h 1605"/>
                <a:gd name="T14" fmla="*/ 1245 w 1456"/>
                <a:gd name="T15" fmla="*/ 1605 h 1605"/>
                <a:gd name="T16" fmla="*/ 1245 w 1456"/>
                <a:gd name="T17" fmla="*/ 433 h 1605"/>
                <a:gd name="T18" fmla="*/ 1240 w 1456"/>
                <a:gd name="T19" fmla="*/ 433 h 1605"/>
                <a:gd name="T20" fmla="*/ 805 w 1456"/>
                <a:gd name="T21" fmla="*/ 1424 h 1605"/>
                <a:gd name="T22" fmla="*/ 649 w 1456"/>
                <a:gd name="T23" fmla="*/ 1424 h 1605"/>
                <a:gd name="T24" fmla="*/ 215 w 1456"/>
                <a:gd name="T25" fmla="*/ 433 h 1605"/>
                <a:gd name="T26" fmla="*/ 211 w 1456"/>
                <a:gd name="T27" fmla="*/ 433 h 1605"/>
                <a:gd name="T28" fmla="*/ 211 w 1456"/>
                <a:gd name="T29" fmla="*/ 1605 h 1605"/>
                <a:gd name="T30" fmla="*/ 0 w 1456"/>
                <a:gd name="T31" fmla="*/ 1605 h 1605"/>
                <a:gd name="T32" fmla="*/ 0 w 1456"/>
                <a:gd name="T33" fmla="*/ 0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56" h="1605">
                  <a:moveTo>
                    <a:pt x="0" y="0"/>
                  </a:moveTo>
                  <a:lnTo>
                    <a:pt x="222" y="0"/>
                  </a:lnTo>
                  <a:lnTo>
                    <a:pt x="724" y="1174"/>
                  </a:lnTo>
                  <a:lnTo>
                    <a:pt x="729" y="1174"/>
                  </a:lnTo>
                  <a:lnTo>
                    <a:pt x="1234" y="0"/>
                  </a:lnTo>
                  <a:lnTo>
                    <a:pt x="1456" y="0"/>
                  </a:lnTo>
                  <a:lnTo>
                    <a:pt x="1456" y="1605"/>
                  </a:lnTo>
                  <a:lnTo>
                    <a:pt x="1245" y="1605"/>
                  </a:lnTo>
                  <a:lnTo>
                    <a:pt x="1245" y="433"/>
                  </a:lnTo>
                  <a:lnTo>
                    <a:pt x="1240" y="433"/>
                  </a:lnTo>
                  <a:lnTo>
                    <a:pt x="805" y="1424"/>
                  </a:lnTo>
                  <a:lnTo>
                    <a:pt x="649" y="1424"/>
                  </a:lnTo>
                  <a:lnTo>
                    <a:pt x="215" y="433"/>
                  </a:lnTo>
                  <a:lnTo>
                    <a:pt x="211" y="433"/>
                  </a:lnTo>
                  <a:lnTo>
                    <a:pt x="211" y="1605"/>
                  </a:lnTo>
                  <a:lnTo>
                    <a:pt x="0" y="160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grpSp>
    </p:spTree>
    <p:extLst>
      <p:ext uri="{BB962C8B-B14F-4D97-AF65-F5344CB8AC3E}">
        <p14:creationId xmlns:p14="http://schemas.microsoft.com/office/powerpoint/2010/main" val="427712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arge Text Size,   al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EEEB-850B-4416-957A-219B7EE0B7D0}"/>
              </a:ext>
            </a:extLst>
          </p:cNvPr>
          <p:cNvSpPr>
            <a:spLocks noGrp="1"/>
          </p:cNvSpPr>
          <p:nvPr>
            <p:ph type="ctrTitle" hasCustomPrompt="1"/>
          </p:nvPr>
        </p:nvSpPr>
        <p:spPr>
          <a:xfrm>
            <a:off x="550862" y="2535122"/>
            <a:ext cx="9209825" cy="772776"/>
          </a:xfrm>
        </p:spPr>
        <p:txBody>
          <a:bodyPr anchor="b" anchorCtr="0"/>
          <a:lstStyle>
            <a:lvl1pPr algn="l">
              <a:lnSpc>
                <a:spcPct val="80000"/>
              </a:lnSpc>
              <a:defRPr sz="6000" b="0">
                <a:solidFill>
                  <a:schemeClr val="tx1"/>
                </a:solidFill>
                <a:latin typeface="+mn-lt"/>
              </a:defRPr>
            </a:lvl1pPr>
          </a:lstStyle>
          <a:p>
            <a:r>
              <a:rPr lang="en-US" noProof="0" dirty="0"/>
              <a:t>Click to add title</a:t>
            </a:r>
          </a:p>
        </p:txBody>
      </p:sp>
      <p:sp>
        <p:nvSpPr>
          <p:cNvPr id="12" name="Platshållare för text 11">
            <a:extLst>
              <a:ext uri="{FF2B5EF4-FFF2-40B4-BE49-F238E27FC236}">
                <a16:creationId xmlns:a16="http://schemas.microsoft.com/office/drawing/2014/main" id="{3D4A8A44-F748-4EBB-BFD0-76208B708E64}"/>
              </a:ext>
            </a:extLst>
          </p:cNvPr>
          <p:cNvSpPr>
            <a:spLocks noGrp="1"/>
          </p:cNvSpPr>
          <p:nvPr>
            <p:ph type="body" sz="quarter" idx="13" hasCustomPrompt="1"/>
          </p:nvPr>
        </p:nvSpPr>
        <p:spPr>
          <a:xfrm>
            <a:off x="550862" y="3314255"/>
            <a:ext cx="9209825" cy="1200150"/>
          </a:xfrm>
        </p:spPr>
        <p:txBody>
          <a:bodyPr/>
          <a:lstStyle>
            <a:lvl1pPr marL="0" indent="0">
              <a:lnSpc>
                <a:spcPct val="80000"/>
              </a:lnSpc>
              <a:buNone/>
              <a:defRPr sz="6000">
                <a:solidFill>
                  <a:schemeClr val="tx1"/>
                </a:solidFill>
                <a:latin typeface="+mj-lt"/>
              </a:defRPr>
            </a:lvl1pPr>
            <a:lvl2pPr marL="207963" indent="0">
              <a:buNone/>
              <a:defRPr/>
            </a:lvl2pPr>
          </a:lstStyle>
          <a:p>
            <a:pPr lvl="0"/>
            <a:r>
              <a:rPr lang="en-US" noProof="0" dirty="0"/>
              <a:t>Click to add title</a:t>
            </a:r>
          </a:p>
        </p:txBody>
      </p:sp>
      <p:sp>
        <p:nvSpPr>
          <p:cNvPr id="7" name="Date Placeholder 6">
            <a:extLst>
              <a:ext uri="{FF2B5EF4-FFF2-40B4-BE49-F238E27FC236}">
                <a16:creationId xmlns:a16="http://schemas.microsoft.com/office/drawing/2014/main" id="{B9CA124D-81C6-491E-8928-7A62C2F98FFC}"/>
              </a:ext>
            </a:extLst>
          </p:cNvPr>
          <p:cNvSpPr>
            <a:spLocks noGrp="1"/>
          </p:cNvSpPr>
          <p:nvPr>
            <p:ph type="dt" sz="half" idx="15"/>
          </p:nvPr>
        </p:nvSpPr>
        <p:spPr/>
        <p:txBody>
          <a:bodyPr/>
          <a:lstStyle/>
          <a:p>
            <a:r>
              <a:rPr lang="sv-SE"/>
              <a:t>Month DD, YYYY</a:t>
            </a:r>
          </a:p>
        </p:txBody>
      </p:sp>
      <p:sp>
        <p:nvSpPr>
          <p:cNvPr id="9" name="Footer Placeholder 8">
            <a:extLst>
              <a:ext uri="{FF2B5EF4-FFF2-40B4-BE49-F238E27FC236}">
                <a16:creationId xmlns:a16="http://schemas.microsoft.com/office/drawing/2014/main" id="{59E109D8-2540-4E0D-A159-97223F4C0BA6}"/>
              </a:ext>
            </a:extLst>
          </p:cNvPr>
          <p:cNvSpPr>
            <a:spLocks noGrp="1"/>
          </p:cNvSpPr>
          <p:nvPr>
            <p:ph type="ftr" sz="quarter" idx="16"/>
          </p:nvPr>
        </p:nvSpPr>
        <p:spPr/>
        <p:txBody>
          <a:bodyPr/>
          <a:lstStyle/>
          <a:p>
            <a:r>
              <a:rPr lang="sv-SE"/>
              <a:t>Footer</a:t>
            </a:r>
            <a:endParaRPr lang="sv-SE" dirty="0"/>
          </a:p>
        </p:txBody>
      </p:sp>
      <p:sp>
        <p:nvSpPr>
          <p:cNvPr id="10" name="Slide Number Placeholder 9">
            <a:extLst>
              <a:ext uri="{FF2B5EF4-FFF2-40B4-BE49-F238E27FC236}">
                <a16:creationId xmlns:a16="http://schemas.microsoft.com/office/drawing/2014/main" id="{D3B067F8-20F2-41A6-A742-2F60E6EDDCCD}"/>
              </a:ext>
            </a:extLst>
          </p:cNvPr>
          <p:cNvSpPr>
            <a:spLocks noGrp="1"/>
          </p:cNvSpPr>
          <p:nvPr>
            <p:ph type="sldNum" sz="quarter" idx="17"/>
          </p:nvPr>
        </p:nvSpPr>
        <p:spPr/>
        <p:txBody>
          <a:bodyPr/>
          <a:lstStyle/>
          <a:p>
            <a:pPr algn="ctr"/>
            <a:fld id="{07CEE681-EA8A-4B77-829B-1539858EA44F}" type="slidenum">
              <a:rPr lang="sv-SE" smtClean="0"/>
              <a:pPr algn="ctr"/>
              <a:t>‹#›</a:t>
            </a:fld>
            <a:endParaRPr lang="sv-SE" dirty="0"/>
          </a:p>
        </p:txBody>
      </p:sp>
    </p:spTree>
    <p:extLst>
      <p:ext uri="{BB962C8B-B14F-4D97-AF65-F5344CB8AC3E}">
        <p14:creationId xmlns:p14="http://schemas.microsoft.com/office/powerpoint/2010/main" val="168667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hoto Portrai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6C1703-EF53-4715-8E41-BDA2F1BF6BDE}"/>
              </a:ext>
            </a:extLst>
          </p:cNvPr>
          <p:cNvSpPr>
            <a:spLocks noGrp="1"/>
          </p:cNvSpPr>
          <p:nvPr>
            <p:ph idx="1"/>
          </p:nvPr>
        </p:nvSpPr>
        <p:spPr>
          <a:xfrm>
            <a:off x="550864" y="1916114"/>
            <a:ext cx="6769099" cy="4249736"/>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a:extLst>
              <a:ext uri="{FF2B5EF4-FFF2-40B4-BE49-F238E27FC236}">
                <a16:creationId xmlns:a16="http://schemas.microsoft.com/office/drawing/2014/main" id="{762F1452-B224-45A1-85FB-719E34D6B743}"/>
              </a:ext>
            </a:extLst>
          </p:cNvPr>
          <p:cNvSpPr>
            <a:spLocks noGrp="1"/>
          </p:cNvSpPr>
          <p:nvPr>
            <p:ph type="dt" sz="half" idx="10"/>
          </p:nvPr>
        </p:nvSpPr>
        <p:spPr/>
        <p:txBody>
          <a:bodyPr/>
          <a:lstStyle/>
          <a:p>
            <a:r>
              <a:rPr lang="sv-SE"/>
              <a:t>Month DD, YYYY</a:t>
            </a:r>
          </a:p>
        </p:txBody>
      </p:sp>
      <p:sp>
        <p:nvSpPr>
          <p:cNvPr id="5" name="Footer Placeholder 4">
            <a:extLst>
              <a:ext uri="{FF2B5EF4-FFF2-40B4-BE49-F238E27FC236}">
                <a16:creationId xmlns:a16="http://schemas.microsoft.com/office/drawing/2014/main" id="{227D1FC2-2E85-4DAD-8CE9-A44355CF33FE}"/>
              </a:ext>
            </a:extLst>
          </p:cNvPr>
          <p:cNvSpPr>
            <a:spLocks noGrp="1"/>
          </p:cNvSpPr>
          <p:nvPr>
            <p:ph type="ftr" sz="quarter" idx="11"/>
          </p:nvPr>
        </p:nvSpPr>
        <p:spPr/>
        <p:txBody>
          <a:bodyPr/>
          <a:lstStyle/>
          <a:p>
            <a:r>
              <a:rPr lang="sv-SE"/>
              <a:t>Footer</a:t>
            </a:r>
            <a:endParaRPr lang="sv-SE" dirty="0"/>
          </a:p>
        </p:txBody>
      </p:sp>
      <p:sp>
        <p:nvSpPr>
          <p:cNvPr id="6" name="Slide Number Placeholder 5">
            <a:extLst>
              <a:ext uri="{FF2B5EF4-FFF2-40B4-BE49-F238E27FC236}">
                <a16:creationId xmlns:a16="http://schemas.microsoft.com/office/drawing/2014/main" id="{AC382FFC-73EB-4F79-99C6-1930B415EABC}"/>
              </a:ext>
            </a:extLst>
          </p:cNvPr>
          <p:cNvSpPr>
            <a:spLocks noGrp="1"/>
          </p:cNvSpPr>
          <p:nvPr>
            <p:ph type="sldNum" sz="quarter" idx="12"/>
          </p:nvPr>
        </p:nvSpPr>
        <p:spPr/>
        <p:txBody>
          <a:bodyPr/>
          <a:lstStyle/>
          <a:p>
            <a:pPr algn="ctr"/>
            <a:fld id="{07CEE681-EA8A-4B77-829B-1539858EA44F}" type="slidenum">
              <a:rPr lang="sv-SE" smtClean="0"/>
              <a:pPr algn="ctr"/>
              <a:t>‹#›</a:t>
            </a:fld>
            <a:endParaRPr lang="sv-SE" dirty="0"/>
          </a:p>
        </p:txBody>
      </p:sp>
      <p:sp>
        <p:nvSpPr>
          <p:cNvPr id="7" name="Platshållare för bild 7">
            <a:extLst>
              <a:ext uri="{FF2B5EF4-FFF2-40B4-BE49-F238E27FC236}">
                <a16:creationId xmlns:a16="http://schemas.microsoft.com/office/drawing/2014/main" id="{1DE6B28D-263F-4A0F-A779-AC2915668E0A}"/>
              </a:ext>
            </a:extLst>
          </p:cNvPr>
          <p:cNvSpPr>
            <a:spLocks noGrp="1"/>
          </p:cNvSpPr>
          <p:nvPr>
            <p:ph type="pic" sz="quarter" idx="13"/>
          </p:nvPr>
        </p:nvSpPr>
        <p:spPr>
          <a:xfrm>
            <a:off x="7896226" y="836613"/>
            <a:ext cx="3744912" cy="5329238"/>
          </a:xfrm>
          <a:noFill/>
        </p:spPr>
        <p:txBody>
          <a:bodyPr tIns="2556000"/>
          <a:lstStyle>
            <a:lvl1pPr marL="0" indent="0" algn="ctr">
              <a:buFont typeface="Arial" panose="020B0604020202020204" pitchFamily="34" charset="0"/>
              <a:buNone/>
              <a:defRPr/>
            </a:lvl1pPr>
          </a:lstStyle>
          <a:p>
            <a:r>
              <a:rPr lang="en-US" altLang="zh-CN"/>
              <a:t>Click icon to add picture</a:t>
            </a:r>
            <a:endParaRPr lang="en-US"/>
          </a:p>
        </p:txBody>
      </p:sp>
      <p:sp>
        <p:nvSpPr>
          <p:cNvPr id="8" name="Platshållare för text 7">
            <a:extLst>
              <a:ext uri="{FF2B5EF4-FFF2-40B4-BE49-F238E27FC236}">
                <a16:creationId xmlns:a16="http://schemas.microsoft.com/office/drawing/2014/main" id="{F45A75E4-FD84-47DA-BB49-967A4676CC0D}"/>
              </a:ext>
            </a:extLst>
          </p:cNvPr>
          <p:cNvSpPr>
            <a:spLocks noGrp="1"/>
          </p:cNvSpPr>
          <p:nvPr>
            <p:ph type="body" sz="quarter" idx="14" hasCustomPrompt="1"/>
          </p:nvPr>
        </p:nvSpPr>
        <p:spPr>
          <a:xfrm>
            <a:off x="550863" y="1320624"/>
            <a:ext cx="6769100" cy="263149"/>
          </a:xfrm>
        </p:spPr>
        <p:txBody>
          <a:bodyPr vert="horz" lIns="0" tIns="0" rIns="0" bIns="0" rtlCol="0">
            <a:spAutoFit/>
          </a:bodyPr>
          <a:lstStyle>
            <a:lvl1pPr marL="0" indent="0" algn="l" rtl="0" eaLnBrk="1" fontAlgn="auto" hangingPunct="1">
              <a:lnSpc>
                <a:spcPct val="95000"/>
              </a:lnSpc>
              <a:spcBef>
                <a:spcPts val="1200"/>
              </a:spcBef>
              <a:spcAft>
                <a:spcPts val="0"/>
              </a:spcAft>
              <a:buNone/>
              <a:defRPr lang="en-US" i="0" dirty="0"/>
            </a:lvl1pPr>
          </a:lstStyle>
          <a:p>
            <a:pPr marL="0" lvl="0" indent="0" fontAlgn="auto">
              <a:lnSpc>
                <a:spcPct val="95000"/>
              </a:lnSpc>
              <a:spcAft>
                <a:spcPts val="0"/>
              </a:spcAft>
              <a:buNone/>
            </a:pPr>
            <a:r>
              <a:rPr lang="en-US" dirty="0"/>
              <a:t>Click to add subtitle</a:t>
            </a:r>
          </a:p>
        </p:txBody>
      </p:sp>
      <p:sp>
        <p:nvSpPr>
          <p:cNvPr id="2" name="Title 1">
            <a:extLst>
              <a:ext uri="{FF2B5EF4-FFF2-40B4-BE49-F238E27FC236}">
                <a16:creationId xmlns:a16="http://schemas.microsoft.com/office/drawing/2014/main" id="{1AEE42E6-321F-4044-A2D7-9869809AC36A}"/>
              </a:ext>
            </a:extLst>
          </p:cNvPr>
          <p:cNvSpPr>
            <a:spLocks noGrp="1"/>
          </p:cNvSpPr>
          <p:nvPr>
            <p:ph type="title"/>
          </p:nvPr>
        </p:nvSpPr>
        <p:spPr>
          <a:xfrm>
            <a:off x="550864" y="850112"/>
            <a:ext cx="6769099" cy="443198"/>
          </a:xfrm>
        </p:spPr>
        <p:txBody>
          <a:bodyPr/>
          <a:lstStyle/>
          <a:p>
            <a:r>
              <a:rPr lang="en-US" altLang="zh-CN"/>
              <a:t>Click to edit Master title style</a:t>
            </a:r>
            <a:endParaRPr lang="da-DK" dirty="0"/>
          </a:p>
        </p:txBody>
      </p:sp>
    </p:spTree>
    <p:extLst>
      <p:ext uri="{BB962C8B-B14F-4D97-AF65-F5344CB8AC3E}">
        <p14:creationId xmlns:p14="http://schemas.microsoft.com/office/powerpoint/2010/main" val="68604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15:guide id="1" pos="4974">
          <p15:clr>
            <a:srgbClr val="FBAE40"/>
          </p15:clr>
        </p15:guide>
        <p15:guide id="2" pos="461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hoto Landscap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6C1703-EF53-4715-8E41-BDA2F1BF6BDE}"/>
              </a:ext>
            </a:extLst>
          </p:cNvPr>
          <p:cNvSpPr>
            <a:spLocks noGrp="1"/>
          </p:cNvSpPr>
          <p:nvPr>
            <p:ph idx="1"/>
          </p:nvPr>
        </p:nvSpPr>
        <p:spPr>
          <a:xfrm>
            <a:off x="550864" y="1916115"/>
            <a:ext cx="5005386" cy="4249736"/>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a:extLst>
              <a:ext uri="{FF2B5EF4-FFF2-40B4-BE49-F238E27FC236}">
                <a16:creationId xmlns:a16="http://schemas.microsoft.com/office/drawing/2014/main" id="{762F1452-B224-45A1-85FB-719E34D6B743}"/>
              </a:ext>
            </a:extLst>
          </p:cNvPr>
          <p:cNvSpPr>
            <a:spLocks noGrp="1"/>
          </p:cNvSpPr>
          <p:nvPr>
            <p:ph type="dt" sz="half" idx="10"/>
          </p:nvPr>
        </p:nvSpPr>
        <p:spPr/>
        <p:txBody>
          <a:bodyPr/>
          <a:lstStyle/>
          <a:p>
            <a:r>
              <a:rPr lang="sv-SE"/>
              <a:t>Month DD, YYYY</a:t>
            </a:r>
          </a:p>
        </p:txBody>
      </p:sp>
      <p:sp>
        <p:nvSpPr>
          <p:cNvPr id="5" name="Footer Placeholder 4">
            <a:extLst>
              <a:ext uri="{FF2B5EF4-FFF2-40B4-BE49-F238E27FC236}">
                <a16:creationId xmlns:a16="http://schemas.microsoft.com/office/drawing/2014/main" id="{227D1FC2-2E85-4DAD-8CE9-A44355CF33FE}"/>
              </a:ext>
            </a:extLst>
          </p:cNvPr>
          <p:cNvSpPr>
            <a:spLocks noGrp="1"/>
          </p:cNvSpPr>
          <p:nvPr>
            <p:ph type="ftr" sz="quarter" idx="11"/>
          </p:nvPr>
        </p:nvSpPr>
        <p:spPr/>
        <p:txBody>
          <a:bodyPr/>
          <a:lstStyle/>
          <a:p>
            <a:r>
              <a:rPr lang="sv-SE"/>
              <a:t>Footer</a:t>
            </a:r>
            <a:endParaRPr lang="sv-SE" dirty="0"/>
          </a:p>
        </p:txBody>
      </p:sp>
      <p:sp>
        <p:nvSpPr>
          <p:cNvPr id="6" name="Slide Number Placeholder 5">
            <a:extLst>
              <a:ext uri="{FF2B5EF4-FFF2-40B4-BE49-F238E27FC236}">
                <a16:creationId xmlns:a16="http://schemas.microsoft.com/office/drawing/2014/main" id="{AC382FFC-73EB-4F79-99C6-1930B415EABC}"/>
              </a:ext>
            </a:extLst>
          </p:cNvPr>
          <p:cNvSpPr>
            <a:spLocks noGrp="1"/>
          </p:cNvSpPr>
          <p:nvPr>
            <p:ph type="sldNum" sz="quarter" idx="12"/>
          </p:nvPr>
        </p:nvSpPr>
        <p:spPr/>
        <p:txBody>
          <a:bodyPr/>
          <a:lstStyle/>
          <a:p>
            <a:pPr algn="ctr"/>
            <a:fld id="{07CEE681-EA8A-4B77-829B-1539858EA44F}" type="slidenum">
              <a:rPr lang="sv-SE" smtClean="0"/>
              <a:pPr algn="ctr"/>
              <a:t>‹#›</a:t>
            </a:fld>
            <a:endParaRPr lang="sv-SE" dirty="0"/>
          </a:p>
        </p:txBody>
      </p:sp>
      <p:sp>
        <p:nvSpPr>
          <p:cNvPr id="7" name="Platshållare för bild 7">
            <a:extLst>
              <a:ext uri="{FF2B5EF4-FFF2-40B4-BE49-F238E27FC236}">
                <a16:creationId xmlns:a16="http://schemas.microsoft.com/office/drawing/2014/main" id="{1DE6B28D-263F-4A0F-A779-AC2915668E0A}"/>
              </a:ext>
            </a:extLst>
          </p:cNvPr>
          <p:cNvSpPr>
            <a:spLocks noGrp="1"/>
          </p:cNvSpPr>
          <p:nvPr>
            <p:ph type="pic" sz="quarter" idx="13"/>
          </p:nvPr>
        </p:nvSpPr>
        <p:spPr>
          <a:xfrm>
            <a:off x="6095999" y="1916113"/>
            <a:ext cx="5545139" cy="4249737"/>
          </a:xfrm>
          <a:noFill/>
        </p:spPr>
        <p:txBody>
          <a:bodyPr tIns="2556000"/>
          <a:lstStyle>
            <a:lvl1pPr marL="0" indent="0" algn="ctr">
              <a:buFont typeface="Arial" panose="020B0604020202020204" pitchFamily="34" charset="0"/>
              <a:buNone/>
              <a:defRPr/>
            </a:lvl1pPr>
          </a:lstStyle>
          <a:p>
            <a:r>
              <a:rPr lang="en-US" altLang="zh-CN"/>
              <a:t>Click icon to add picture</a:t>
            </a:r>
            <a:endParaRPr lang="en-US"/>
          </a:p>
        </p:txBody>
      </p:sp>
      <p:sp>
        <p:nvSpPr>
          <p:cNvPr id="8" name="Platshållare för text 7">
            <a:extLst>
              <a:ext uri="{FF2B5EF4-FFF2-40B4-BE49-F238E27FC236}">
                <a16:creationId xmlns:a16="http://schemas.microsoft.com/office/drawing/2014/main" id="{8678D9E3-3321-4738-BDBC-346CF7A2072D}"/>
              </a:ext>
            </a:extLst>
          </p:cNvPr>
          <p:cNvSpPr>
            <a:spLocks noGrp="1"/>
          </p:cNvSpPr>
          <p:nvPr>
            <p:ph type="body" sz="quarter" idx="14" hasCustomPrompt="1"/>
          </p:nvPr>
        </p:nvSpPr>
        <p:spPr>
          <a:xfrm>
            <a:off x="550863" y="1320624"/>
            <a:ext cx="11090275" cy="263149"/>
          </a:xfrm>
        </p:spPr>
        <p:txBody>
          <a:bodyPr vert="horz" lIns="0" tIns="0" rIns="0" bIns="0" rtlCol="0">
            <a:spAutoFit/>
          </a:bodyPr>
          <a:lstStyle>
            <a:lvl1pPr marL="0" indent="0" algn="l" rtl="0" eaLnBrk="1" fontAlgn="auto" hangingPunct="1">
              <a:lnSpc>
                <a:spcPct val="95000"/>
              </a:lnSpc>
              <a:spcBef>
                <a:spcPts val="1200"/>
              </a:spcBef>
              <a:spcAft>
                <a:spcPts val="0"/>
              </a:spcAft>
              <a:buNone/>
              <a:defRPr lang="en-US" i="0" dirty="0"/>
            </a:lvl1pPr>
          </a:lstStyle>
          <a:p>
            <a:pPr marL="0" lvl="0" indent="0" fontAlgn="auto">
              <a:lnSpc>
                <a:spcPct val="95000"/>
              </a:lnSpc>
              <a:spcAft>
                <a:spcPts val="0"/>
              </a:spcAft>
              <a:buNone/>
            </a:pPr>
            <a:r>
              <a:rPr lang="en-US" dirty="0"/>
              <a:t>Click to add subtitle</a:t>
            </a:r>
          </a:p>
        </p:txBody>
      </p:sp>
      <p:sp>
        <p:nvSpPr>
          <p:cNvPr id="2" name="Title 1">
            <a:extLst>
              <a:ext uri="{FF2B5EF4-FFF2-40B4-BE49-F238E27FC236}">
                <a16:creationId xmlns:a16="http://schemas.microsoft.com/office/drawing/2014/main" id="{7B5FF17E-E49C-4B58-B784-A2DE5095A839}"/>
              </a:ext>
            </a:extLst>
          </p:cNvPr>
          <p:cNvSpPr>
            <a:spLocks noGrp="1"/>
          </p:cNvSpPr>
          <p:nvPr>
            <p:ph type="title"/>
          </p:nvPr>
        </p:nvSpPr>
        <p:spPr/>
        <p:txBody>
          <a:bodyPr/>
          <a:lstStyle/>
          <a:p>
            <a:r>
              <a:rPr lang="en-US" altLang="zh-CN"/>
              <a:t>Click to edit Master title style</a:t>
            </a:r>
            <a:endParaRPr lang="da-DK" dirty="0"/>
          </a:p>
        </p:txBody>
      </p:sp>
    </p:spTree>
    <p:extLst>
      <p:ext uri="{BB962C8B-B14F-4D97-AF65-F5344CB8AC3E}">
        <p14:creationId xmlns:p14="http://schemas.microsoft.com/office/powerpoint/2010/main" val="425258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15:guide id="1" pos="3840">
          <p15:clr>
            <a:srgbClr val="FBAE40"/>
          </p15:clr>
        </p15:guide>
        <p15:guide id="2" pos="35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E36B4-6ADD-4568-BFB7-5B4AF83C30BF}"/>
              </a:ext>
            </a:extLst>
          </p:cNvPr>
          <p:cNvSpPr>
            <a:spLocks noGrp="1"/>
          </p:cNvSpPr>
          <p:nvPr>
            <p:ph type="title"/>
          </p:nvPr>
        </p:nvSpPr>
        <p:spPr/>
        <p:txBody>
          <a:bodyPr/>
          <a:lstStyle/>
          <a:p>
            <a:r>
              <a:rPr lang="en-US" altLang="zh-CN"/>
              <a:t>Click to edit Master title style</a:t>
            </a:r>
            <a:endParaRPr lang="en-US"/>
          </a:p>
        </p:txBody>
      </p:sp>
      <p:sp>
        <p:nvSpPr>
          <p:cNvPr id="3" name="Content Placeholder 2">
            <a:extLst>
              <a:ext uri="{FF2B5EF4-FFF2-40B4-BE49-F238E27FC236}">
                <a16:creationId xmlns:a16="http://schemas.microsoft.com/office/drawing/2014/main" id="{B2C5A9E7-64D6-4051-A603-4BFB70F46347}"/>
              </a:ext>
            </a:extLst>
          </p:cNvPr>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a:extLst>
              <a:ext uri="{FF2B5EF4-FFF2-40B4-BE49-F238E27FC236}">
                <a16:creationId xmlns:a16="http://schemas.microsoft.com/office/drawing/2014/main" id="{270C4C8E-CDB6-45EF-A3E2-74AD2AF49D02}"/>
              </a:ext>
            </a:extLst>
          </p:cNvPr>
          <p:cNvSpPr>
            <a:spLocks noGrp="1"/>
          </p:cNvSpPr>
          <p:nvPr>
            <p:ph type="dt" sz="half" idx="10"/>
          </p:nvPr>
        </p:nvSpPr>
        <p:spPr/>
        <p:txBody>
          <a:bodyPr/>
          <a:lstStyle/>
          <a:p>
            <a:r>
              <a:rPr lang="sv-SE"/>
              <a:t>Month DD, YYYY</a:t>
            </a:r>
            <a:endParaRPr lang="en-US"/>
          </a:p>
        </p:txBody>
      </p:sp>
      <p:sp>
        <p:nvSpPr>
          <p:cNvPr id="5" name="Footer Placeholder 4">
            <a:extLst>
              <a:ext uri="{FF2B5EF4-FFF2-40B4-BE49-F238E27FC236}">
                <a16:creationId xmlns:a16="http://schemas.microsoft.com/office/drawing/2014/main" id="{B277B383-B1A0-402E-8354-82C701542214}"/>
              </a:ext>
            </a:extLst>
          </p:cNvPr>
          <p:cNvSpPr>
            <a:spLocks noGrp="1"/>
          </p:cNvSpPr>
          <p:nvPr>
            <p:ph type="ftr" sz="quarter" idx="11"/>
          </p:nvPr>
        </p:nvSpPr>
        <p:spPr/>
        <p:txBody>
          <a:bodyPr/>
          <a:lstStyle/>
          <a:p>
            <a:r>
              <a:rPr lang="en-US"/>
              <a:t>Footer</a:t>
            </a:r>
          </a:p>
        </p:txBody>
      </p:sp>
      <p:sp>
        <p:nvSpPr>
          <p:cNvPr id="6" name="Slide Number Placeholder 5">
            <a:extLst>
              <a:ext uri="{FF2B5EF4-FFF2-40B4-BE49-F238E27FC236}">
                <a16:creationId xmlns:a16="http://schemas.microsoft.com/office/drawing/2014/main" id="{99D2A510-0C7A-4FDC-A003-E244A2A4573D}"/>
              </a:ext>
            </a:extLst>
          </p:cNvPr>
          <p:cNvSpPr>
            <a:spLocks noGrp="1"/>
          </p:cNvSpPr>
          <p:nvPr>
            <p:ph type="sldNum" sz="quarter" idx="12"/>
          </p:nvPr>
        </p:nvSpPr>
        <p:spPr/>
        <p:txBody>
          <a:bodyPr/>
          <a:lstStyle/>
          <a:p>
            <a:fld id="{DE95729B-FC4E-4D20-9194-43C5841E9630}" type="slidenum">
              <a:rPr lang="en-US" smtClean="0"/>
              <a:t>‹#›</a:t>
            </a:fld>
            <a:endParaRPr lang="en-US"/>
          </a:p>
        </p:txBody>
      </p:sp>
    </p:spTree>
    <p:extLst>
      <p:ext uri="{BB962C8B-B14F-4D97-AF65-F5344CB8AC3E}">
        <p14:creationId xmlns:p14="http://schemas.microsoft.com/office/powerpoint/2010/main" val="236976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Photos">
    <p:spTree>
      <p:nvGrpSpPr>
        <p:cNvPr id="1" name=""/>
        <p:cNvGrpSpPr/>
        <p:nvPr/>
      </p:nvGrpSpPr>
      <p:grpSpPr>
        <a:xfrm>
          <a:off x="0" y="0"/>
          <a:ext cx="0" cy="0"/>
          <a:chOff x="0" y="0"/>
          <a:chExt cx="0" cy="0"/>
        </a:xfrm>
      </p:grpSpPr>
      <p:sp>
        <p:nvSpPr>
          <p:cNvPr id="7" name="Platshållare för bild 7">
            <a:extLst>
              <a:ext uri="{FF2B5EF4-FFF2-40B4-BE49-F238E27FC236}">
                <a16:creationId xmlns:a16="http://schemas.microsoft.com/office/drawing/2014/main" id="{1DE6B28D-263F-4A0F-A779-AC2915668E0A}"/>
              </a:ext>
            </a:extLst>
          </p:cNvPr>
          <p:cNvSpPr>
            <a:spLocks noGrp="1"/>
          </p:cNvSpPr>
          <p:nvPr>
            <p:ph type="pic" sz="quarter" idx="13" hasCustomPrompt="1"/>
          </p:nvPr>
        </p:nvSpPr>
        <p:spPr>
          <a:xfrm>
            <a:off x="550862" y="2069606"/>
            <a:ext cx="3453247" cy="2201421"/>
          </a:xfrm>
          <a:noFill/>
        </p:spPr>
        <p:txBody>
          <a:bodyPr tIns="612000">
            <a:noAutofit/>
          </a:bodyPr>
          <a:lstStyle>
            <a:lvl1pPr marL="0" indent="0" algn="ctr">
              <a:buFont typeface="Arial" panose="020B0604020202020204" pitchFamily="34" charset="0"/>
              <a:buNone/>
              <a:defRPr sz="1400"/>
            </a:lvl1pPr>
          </a:lstStyle>
          <a:p>
            <a:r>
              <a:rPr lang="en-US" dirty="0"/>
              <a:t>Click icon to add picture </a:t>
            </a:r>
          </a:p>
        </p:txBody>
      </p:sp>
      <p:sp>
        <p:nvSpPr>
          <p:cNvPr id="11" name="Platshållare för bild 7">
            <a:extLst>
              <a:ext uri="{FF2B5EF4-FFF2-40B4-BE49-F238E27FC236}">
                <a16:creationId xmlns:a16="http://schemas.microsoft.com/office/drawing/2014/main" id="{67A3D7AF-15AE-42BB-8BD5-87F8593FB0EB}"/>
              </a:ext>
            </a:extLst>
          </p:cNvPr>
          <p:cNvSpPr>
            <a:spLocks noGrp="1"/>
          </p:cNvSpPr>
          <p:nvPr>
            <p:ph type="pic" sz="quarter" idx="15" hasCustomPrompt="1"/>
          </p:nvPr>
        </p:nvSpPr>
        <p:spPr>
          <a:xfrm>
            <a:off x="8187891" y="2069606"/>
            <a:ext cx="3453247" cy="2201421"/>
          </a:xfrm>
          <a:noFill/>
        </p:spPr>
        <p:txBody>
          <a:bodyPr tIns="612000">
            <a:noAutofit/>
          </a:bodyPr>
          <a:lstStyle>
            <a:lvl1pPr marL="0" indent="0" algn="ctr">
              <a:buFont typeface="Arial" panose="020B0604020202020204" pitchFamily="34" charset="0"/>
              <a:buNone/>
              <a:defRPr sz="1400"/>
            </a:lvl1pPr>
          </a:lstStyle>
          <a:p>
            <a:r>
              <a:rPr lang="en-US"/>
              <a:t>Click icon to add picture </a:t>
            </a:r>
          </a:p>
        </p:txBody>
      </p:sp>
      <p:sp>
        <p:nvSpPr>
          <p:cNvPr id="13" name="Platshållare för bild 7">
            <a:extLst>
              <a:ext uri="{FF2B5EF4-FFF2-40B4-BE49-F238E27FC236}">
                <a16:creationId xmlns:a16="http://schemas.microsoft.com/office/drawing/2014/main" id="{8F4DD26B-085C-4309-92AA-C0797F4749DF}"/>
              </a:ext>
            </a:extLst>
          </p:cNvPr>
          <p:cNvSpPr>
            <a:spLocks noGrp="1"/>
          </p:cNvSpPr>
          <p:nvPr>
            <p:ph type="pic" sz="quarter" idx="16" hasCustomPrompt="1"/>
          </p:nvPr>
        </p:nvSpPr>
        <p:spPr>
          <a:xfrm>
            <a:off x="4369377" y="2069606"/>
            <a:ext cx="3453247" cy="2201421"/>
          </a:xfrm>
          <a:noFill/>
        </p:spPr>
        <p:txBody>
          <a:bodyPr tIns="612000">
            <a:noAutofit/>
          </a:bodyPr>
          <a:lstStyle>
            <a:lvl1pPr marL="0" indent="0" algn="ctr">
              <a:buFont typeface="Arial" panose="020B0604020202020204" pitchFamily="34" charset="0"/>
              <a:buNone/>
              <a:defRPr sz="1400"/>
            </a:lvl1pPr>
          </a:lstStyle>
          <a:p>
            <a:r>
              <a:rPr lang="en-US"/>
              <a:t>Click icon to add picture </a:t>
            </a:r>
          </a:p>
        </p:txBody>
      </p:sp>
      <p:sp>
        <p:nvSpPr>
          <p:cNvPr id="4" name="Date Placeholder 3">
            <a:extLst>
              <a:ext uri="{FF2B5EF4-FFF2-40B4-BE49-F238E27FC236}">
                <a16:creationId xmlns:a16="http://schemas.microsoft.com/office/drawing/2014/main" id="{762F1452-B224-45A1-85FB-719E34D6B743}"/>
              </a:ext>
            </a:extLst>
          </p:cNvPr>
          <p:cNvSpPr>
            <a:spLocks noGrp="1"/>
          </p:cNvSpPr>
          <p:nvPr>
            <p:ph type="dt" sz="half" idx="10"/>
          </p:nvPr>
        </p:nvSpPr>
        <p:spPr/>
        <p:txBody>
          <a:bodyPr/>
          <a:lstStyle/>
          <a:p>
            <a:r>
              <a:rPr lang="sv-SE"/>
              <a:t>Month DD, YYYY</a:t>
            </a:r>
          </a:p>
        </p:txBody>
      </p:sp>
      <p:sp>
        <p:nvSpPr>
          <p:cNvPr id="5" name="Footer Placeholder 4">
            <a:extLst>
              <a:ext uri="{FF2B5EF4-FFF2-40B4-BE49-F238E27FC236}">
                <a16:creationId xmlns:a16="http://schemas.microsoft.com/office/drawing/2014/main" id="{227D1FC2-2E85-4DAD-8CE9-A44355CF33FE}"/>
              </a:ext>
            </a:extLst>
          </p:cNvPr>
          <p:cNvSpPr>
            <a:spLocks noGrp="1"/>
          </p:cNvSpPr>
          <p:nvPr>
            <p:ph type="ftr" sz="quarter" idx="11"/>
          </p:nvPr>
        </p:nvSpPr>
        <p:spPr/>
        <p:txBody>
          <a:bodyPr/>
          <a:lstStyle/>
          <a:p>
            <a:r>
              <a:rPr lang="sv-SE"/>
              <a:t>Footer</a:t>
            </a:r>
            <a:endParaRPr lang="sv-SE" dirty="0"/>
          </a:p>
        </p:txBody>
      </p:sp>
      <p:sp>
        <p:nvSpPr>
          <p:cNvPr id="6" name="Slide Number Placeholder 5">
            <a:extLst>
              <a:ext uri="{FF2B5EF4-FFF2-40B4-BE49-F238E27FC236}">
                <a16:creationId xmlns:a16="http://schemas.microsoft.com/office/drawing/2014/main" id="{AC382FFC-73EB-4F79-99C6-1930B415EABC}"/>
              </a:ext>
            </a:extLst>
          </p:cNvPr>
          <p:cNvSpPr>
            <a:spLocks noGrp="1"/>
          </p:cNvSpPr>
          <p:nvPr>
            <p:ph type="sldNum" sz="quarter" idx="12"/>
          </p:nvPr>
        </p:nvSpPr>
        <p:spPr/>
        <p:txBody>
          <a:bodyPr/>
          <a:lstStyle/>
          <a:p>
            <a:pPr algn="ctr"/>
            <a:fld id="{07CEE681-EA8A-4B77-829B-1539858EA44F}" type="slidenum">
              <a:rPr lang="sv-SE" smtClean="0"/>
              <a:pPr algn="ctr"/>
              <a:t>‹#›</a:t>
            </a:fld>
            <a:endParaRPr lang="sv-SE" dirty="0"/>
          </a:p>
        </p:txBody>
      </p:sp>
      <p:sp>
        <p:nvSpPr>
          <p:cNvPr id="10" name="Rectangle 9">
            <a:extLst>
              <a:ext uri="{FF2B5EF4-FFF2-40B4-BE49-F238E27FC236}">
                <a16:creationId xmlns:a16="http://schemas.microsoft.com/office/drawing/2014/main" id="{61D183D5-6D30-4712-AFE5-ED712EBF3329}"/>
              </a:ext>
            </a:extLst>
          </p:cNvPr>
          <p:cNvSpPr/>
          <p:nvPr/>
        </p:nvSpPr>
        <p:spPr bwMode="gray">
          <a:xfrm>
            <a:off x="550862" y="4271028"/>
            <a:ext cx="3453247" cy="221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12" name="Rectangle 11">
            <a:extLst>
              <a:ext uri="{FF2B5EF4-FFF2-40B4-BE49-F238E27FC236}">
                <a16:creationId xmlns:a16="http://schemas.microsoft.com/office/drawing/2014/main" id="{FFE9849C-9514-46C0-8BEB-0705BDC60A45}"/>
              </a:ext>
            </a:extLst>
          </p:cNvPr>
          <p:cNvSpPr/>
          <p:nvPr/>
        </p:nvSpPr>
        <p:spPr bwMode="gray">
          <a:xfrm>
            <a:off x="8187891" y="4271028"/>
            <a:ext cx="3453247" cy="221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14" name="Rectangle 13">
            <a:extLst>
              <a:ext uri="{FF2B5EF4-FFF2-40B4-BE49-F238E27FC236}">
                <a16:creationId xmlns:a16="http://schemas.microsoft.com/office/drawing/2014/main" id="{C8882C0C-900C-45A0-BB4F-E4625DB14DB4}"/>
              </a:ext>
            </a:extLst>
          </p:cNvPr>
          <p:cNvSpPr/>
          <p:nvPr/>
        </p:nvSpPr>
        <p:spPr bwMode="gray">
          <a:xfrm>
            <a:off x="4369377" y="4271028"/>
            <a:ext cx="3453247" cy="221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16" name="Text Placeholder 15">
            <a:extLst>
              <a:ext uri="{FF2B5EF4-FFF2-40B4-BE49-F238E27FC236}">
                <a16:creationId xmlns:a16="http://schemas.microsoft.com/office/drawing/2014/main" id="{ED8A27BF-7C46-44E2-94CC-5B7FA09CBE4C}"/>
              </a:ext>
            </a:extLst>
          </p:cNvPr>
          <p:cNvSpPr>
            <a:spLocks noGrp="1"/>
          </p:cNvSpPr>
          <p:nvPr>
            <p:ph type="body" sz="quarter" idx="17" hasCustomPrompt="1"/>
          </p:nvPr>
        </p:nvSpPr>
        <p:spPr>
          <a:xfrm>
            <a:off x="550862" y="4655704"/>
            <a:ext cx="3453247" cy="644525"/>
          </a:xfrm>
        </p:spPr>
        <p:txBody>
          <a:bodyPr lIns="72000" rIns="72000">
            <a:noAutofit/>
          </a:bodyPr>
          <a:lstStyle>
            <a:lvl1pPr marL="0" indent="0" algn="ctr">
              <a:spcBef>
                <a:spcPts val="0"/>
              </a:spcBef>
              <a:buNone/>
              <a:defRPr sz="2000" cap="none" baseline="0">
                <a:solidFill>
                  <a:schemeClr val="tx1"/>
                </a:solidFill>
                <a:latin typeface="+mj-lt"/>
              </a:defRPr>
            </a:lvl1pPr>
          </a:lstStyle>
          <a:p>
            <a:pPr lvl="0"/>
            <a:r>
              <a:rPr lang="en-US" dirty="0"/>
              <a:t>Click to add text</a:t>
            </a:r>
          </a:p>
        </p:txBody>
      </p:sp>
      <p:sp>
        <p:nvSpPr>
          <p:cNvPr id="17" name="Text Placeholder 15">
            <a:extLst>
              <a:ext uri="{FF2B5EF4-FFF2-40B4-BE49-F238E27FC236}">
                <a16:creationId xmlns:a16="http://schemas.microsoft.com/office/drawing/2014/main" id="{B7F0899C-E685-46E0-BCC1-95D0CD7EEE66}"/>
              </a:ext>
            </a:extLst>
          </p:cNvPr>
          <p:cNvSpPr>
            <a:spLocks noGrp="1"/>
          </p:cNvSpPr>
          <p:nvPr>
            <p:ph type="body" sz="quarter" idx="18" hasCustomPrompt="1"/>
          </p:nvPr>
        </p:nvSpPr>
        <p:spPr>
          <a:xfrm>
            <a:off x="4369377" y="4655704"/>
            <a:ext cx="3453247" cy="644525"/>
          </a:xfrm>
        </p:spPr>
        <p:txBody>
          <a:bodyPr lIns="72000" rIns="72000">
            <a:noAutofit/>
          </a:bodyPr>
          <a:lstStyle>
            <a:lvl1pPr marL="0" indent="0" algn="ctr">
              <a:spcBef>
                <a:spcPts val="0"/>
              </a:spcBef>
              <a:buNone/>
              <a:defRPr sz="2000" cap="none" baseline="0">
                <a:solidFill>
                  <a:schemeClr val="tx1"/>
                </a:solidFill>
                <a:latin typeface="+mj-lt"/>
              </a:defRPr>
            </a:lvl1pPr>
          </a:lstStyle>
          <a:p>
            <a:pPr lvl="0"/>
            <a:r>
              <a:rPr lang="en-US" dirty="0"/>
              <a:t>Click to add text</a:t>
            </a:r>
          </a:p>
        </p:txBody>
      </p:sp>
      <p:sp>
        <p:nvSpPr>
          <p:cNvPr id="18" name="Text Placeholder 15">
            <a:extLst>
              <a:ext uri="{FF2B5EF4-FFF2-40B4-BE49-F238E27FC236}">
                <a16:creationId xmlns:a16="http://schemas.microsoft.com/office/drawing/2014/main" id="{D225BC7A-79EB-4C8F-9E30-E1DB8809B2F8}"/>
              </a:ext>
            </a:extLst>
          </p:cNvPr>
          <p:cNvSpPr>
            <a:spLocks noGrp="1"/>
          </p:cNvSpPr>
          <p:nvPr>
            <p:ph type="body" sz="quarter" idx="19" hasCustomPrompt="1"/>
          </p:nvPr>
        </p:nvSpPr>
        <p:spPr>
          <a:xfrm>
            <a:off x="8187891" y="4655704"/>
            <a:ext cx="3453247" cy="644525"/>
          </a:xfrm>
        </p:spPr>
        <p:txBody>
          <a:bodyPr lIns="72000" rIns="72000">
            <a:noAutofit/>
          </a:bodyPr>
          <a:lstStyle>
            <a:lvl1pPr marL="0" indent="0" algn="ctr">
              <a:spcBef>
                <a:spcPts val="0"/>
              </a:spcBef>
              <a:buNone/>
              <a:defRPr sz="2000" cap="none" baseline="0">
                <a:solidFill>
                  <a:schemeClr val="tx1"/>
                </a:solidFill>
                <a:latin typeface="+mj-lt"/>
              </a:defRPr>
            </a:lvl1pPr>
          </a:lstStyle>
          <a:p>
            <a:pPr lvl="0"/>
            <a:r>
              <a:rPr lang="en-US" dirty="0"/>
              <a:t>Click to add text</a:t>
            </a:r>
          </a:p>
        </p:txBody>
      </p:sp>
      <p:sp>
        <p:nvSpPr>
          <p:cNvPr id="8" name="Platshållare för text 7" descr="H">
            <a:extLst>
              <a:ext uri="{FF2B5EF4-FFF2-40B4-BE49-F238E27FC236}">
                <a16:creationId xmlns:a16="http://schemas.microsoft.com/office/drawing/2014/main" id="{8678D9E3-3321-4738-BDBC-346CF7A2072D}"/>
              </a:ext>
            </a:extLst>
          </p:cNvPr>
          <p:cNvSpPr>
            <a:spLocks noGrp="1"/>
          </p:cNvSpPr>
          <p:nvPr>
            <p:ph type="body" sz="quarter" idx="14" hasCustomPrompt="1"/>
          </p:nvPr>
        </p:nvSpPr>
        <p:spPr>
          <a:xfrm>
            <a:off x="550863" y="1320624"/>
            <a:ext cx="11090275" cy="263149"/>
          </a:xfrm>
        </p:spPr>
        <p:txBody>
          <a:bodyPr vert="horz" lIns="0" tIns="0" rIns="0" bIns="0" rtlCol="0">
            <a:spAutoFit/>
          </a:bodyPr>
          <a:lstStyle>
            <a:lvl1pPr marL="0" indent="0" algn="l" rtl="0" eaLnBrk="1" fontAlgn="auto" hangingPunct="1">
              <a:lnSpc>
                <a:spcPct val="95000"/>
              </a:lnSpc>
              <a:spcBef>
                <a:spcPts val="1200"/>
              </a:spcBef>
              <a:spcAft>
                <a:spcPts val="0"/>
              </a:spcAft>
              <a:buNone/>
              <a:defRPr lang="en-US" i="0"/>
            </a:lvl1pPr>
          </a:lstStyle>
          <a:p>
            <a:pPr marL="0" lvl="0" indent="0" fontAlgn="auto">
              <a:lnSpc>
                <a:spcPct val="95000"/>
              </a:lnSpc>
              <a:spcAft>
                <a:spcPts val="0"/>
              </a:spcAft>
              <a:buNone/>
            </a:pPr>
            <a:r>
              <a:rPr lang="en-US" dirty="0"/>
              <a:t>Click to add subtitle</a:t>
            </a:r>
          </a:p>
        </p:txBody>
      </p:sp>
      <p:sp>
        <p:nvSpPr>
          <p:cNvPr id="2" name="Title 1">
            <a:extLst>
              <a:ext uri="{FF2B5EF4-FFF2-40B4-BE49-F238E27FC236}">
                <a16:creationId xmlns:a16="http://schemas.microsoft.com/office/drawing/2014/main" id="{EDC1F8C4-6016-4131-82D7-A7AB47C03E24}"/>
              </a:ext>
            </a:extLst>
          </p:cNvPr>
          <p:cNvSpPr>
            <a:spLocks noGrp="1"/>
          </p:cNvSpPr>
          <p:nvPr>
            <p:ph type="title"/>
          </p:nvPr>
        </p:nvSpPr>
        <p:spPr/>
        <p:txBody>
          <a:bodyPr/>
          <a:lstStyle/>
          <a:p>
            <a:r>
              <a:rPr lang="en-US" altLang="zh-CN"/>
              <a:t>Click to edit Master title style</a:t>
            </a:r>
            <a:endParaRPr lang="da-DK" dirty="0"/>
          </a:p>
        </p:txBody>
      </p:sp>
    </p:spTree>
    <p:extLst>
      <p:ext uri="{BB962C8B-B14F-4D97-AF65-F5344CB8AC3E}">
        <p14:creationId xmlns:p14="http://schemas.microsoft.com/office/powerpoint/2010/main" val="380054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15:guide id="1" pos="3840">
          <p15:clr>
            <a:srgbClr val="FBAE40"/>
          </p15:clr>
        </p15:guide>
        <p15:guide id="2" pos="350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Photos, alt 2">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513707FD-3C85-4951-8262-AABF1E9B0EAE}"/>
              </a:ext>
            </a:extLst>
          </p:cNvPr>
          <p:cNvSpPr>
            <a:spLocks noGrp="1"/>
          </p:cNvSpPr>
          <p:nvPr>
            <p:ph type="pic" sz="quarter" idx="13" hasCustomPrompt="1"/>
          </p:nvPr>
        </p:nvSpPr>
        <p:spPr bwMode="gray">
          <a:xfrm>
            <a:off x="550863" y="1929569"/>
            <a:ext cx="3453244" cy="2995150"/>
          </a:xfrm>
          <a:custGeom>
            <a:avLst/>
            <a:gdLst>
              <a:gd name="connsiteX0" fmla="*/ 0 w 2995150"/>
              <a:gd name="connsiteY0" fmla="*/ 0 h 2995150"/>
              <a:gd name="connsiteX1" fmla="*/ 2995150 w 2995150"/>
              <a:gd name="connsiteY1" fmla="*/ 0 h 2995150"/>
              <a:gd name="connsiteX2" fmla="*/ 2995150 w 2995150"/>
              <a:gd name="connsiteY2" fmla="*/ 2995150 h 2995150"/>
              <a:gd name="connsiteX3" fmla="*/ 0 w 2995150"/>
              <a:gd name="connsiteY3" fmla="*/ 2995150 h 2995150"/>
            </a:gdLst>
            <a:ahLst/>
            <a:cxnLst>
              <a:cxn ang="0">
                <a:pos x="connsiteX0" y="connsiteY0"/>
              </a:cxn>
              <a:cxn ang="0">
                <a:pos x="connsiteX1" y="connsiteY1"/>
              </a:cxn>
              <a:cxn ang="0">
                <a:pos x="connsiteX2" y="connsiteY2"/>
              </a:cxn>
              <a:cxn ang="0">
                <a:pos x="connsiteX3" y="connsiteY3"/>
              </a:cxn>
            </a:cxnLst>
            <a:rect l="l" t="t" r="r" b="b"/>
            <a:pathLst>
              <a:path w="2995150" h="2995150">
                <a:moveTo>
                  <a:pt x="0" y="0"/>
                </a:moveTo>
                <a:lnTo>
                  <a:pt x="2995150" y="0"/>
                </a:lnTo>
                <a:lnTo>
                  <a:pt x="2995150" y="2995150"/>
                </a:lnTo>
                <a:lnTo>
                  <a:pt x="0" y="2995150"/>
                </a:lnTo>
                <a:close/>
              </a:path>
            </a:pathLst>
          </a:custGeom>
          <a:noFill/>
        </p:spPr>
        <p:txBody>
          <a:bodyPr wrap="square" tIns="1080000">
            <a:noAutofit/>
          </a:bodyPr>
          <a:lstStyle>
            <a:lvl1pPr marL="0" indent="0" algn="ctr">
              <a:buFont typeface="Arial" panose="020B0604020202020204" pitchFamily="34" charset="0"/>
              <a:buNone/>
              <a:defRPr sz="1400"/>
            </a:lvl1pPr>
          </a:lstStyle>
          <a:p>
            <a:r>
              <a:rPr lang="en-US" dirty="0"/>
              <a:t>Click icon to add picture </a:t>
            </a:r>
          </a:p>
        </p:txBody>
      </p:sp>
      <p:sp>
        <p:nvSpPr>
          <p:cNvPr id="24" name="Picture Placeholder 23">
            <a:extLst>
              <a:ext uri="{FF2B5EF4-FFF2-40B4-BE49-F238E27FC236}">
                <a16:creationId xmlns:a16="http://schemas.microsoft.com/office/drawing/2014/main" id="{71C21E97-D9B0-4243-B8C7-AF64D628089A}"/>
              </a:ext>
            </a:extLst>
          </p:cNvPr>
          <p:cNvSpPr>
            <a:spLocks noGrp="1"/>
          </p:cNvSpPr>
          <p:nvPr>
            <p:ph type="pic" sz="quarter" idx="15" hasCustomPrompt="1"/>
          </p:nvPr>
        </p:nvSpPr>
        <p:spPr bwMode="gray">
          <a:xfrm>
            <a:off x="8187892" y="1929569"/>
            <a:ext cx="3453244" cy="2995150"/>
          </a:xfrm>
          <a:custGeom>
            <a:avLst/>
            <a:gdLst>
              <a:gd name="connsiteX0" fmla="*/ 0 w 2995150"/>
              <a:gd name="connsiteY0" fmla="*/ 0 h 2995150"/>
              <a:gd name="connsiteX1" fmla="*/ 2995150 w 2995150"/>
              <a:gd name="connsiteY1" fmla="*/ 0 h 2995150"/>
              <a:gd name="connsiteX2" fmla="*/ 2995150 w 2995150"/>
              <a:gd name="connsiteY2" fmla="*/ 2995150 h 2995150"/>
              <a:gd name="connsiteX3" fmla="*/ 0 w 2995150"/>
              <a:gd name="connsiteY3" fmla="*/ 2995150 h 2995150"/>
            </a:gdLst>
            <a:ahLst/>
            <a:cxnLst>
              <a:cxn ang="0">
                <a:pos x="connsiteX0" y="connsiteY0"/>
              </a:cxn>
              <a:cxn ang="0">
                <a:pos x="connsiteX1" y="connsiteY1"/>
              </a:cxn>
              <a:cxn ang="0">
                <a:pos x="connsiteX2" y="connsiteY2"/>
              </a:cxn>
              <a:cxn ang="0">
                <a:pos x="connsiteX3" y="connsiteY3"/>
              </a:cxn>
            </a:cxnLst>
            <a:rect l="l" t="t" r="r" b="b"/>
            <a:pathLst>
              <a:path w="2995150" h="2995150">
                <a:moveTo>
                  <a:pt x="0" y="0"/>
                </a:moveTo>
                <a:lnTo>
                  <a:pt x="2995150" y="0"/>
                </a:lnTo>
                <a:lnTo>
                  <a:pt x="2995150" y="2995150"/>
                </a:lnTo>
                <a:lnTo>
                  <a:pt x="0" y="2995150"/>
                </a:lnTo>
                <a:close/>
              </a:path>
            </a:pathLst>
          </a:custGeom>
          <a:noFill/>
        </p:spPr>
        <p:txBody>
          <a:bodyPr wrap="square" tIns="1080000">
            <a:noAutofit/>
          </a:bodyPr>
          <a:lstStyle>
            <a:lvl1pPr marL="0" indent="0" algn="ctr">
              <a:buFont typeface="Arial" panose="020B0604020202020204" pitchFamily="34" charset="0"/>
              <a:buNone/>
              <a:defRPr sz="1400"/>
            </a:lvl1pPr>
          </a:lstStyle>
          <a:p>
            <a:r>
              <a:rPr lang="en-US"/>
              <a:t>Click icon to add picture </a:t>
            </a:r>
          </a:p>
        </p:txBody>
      </p:sp>
      <p:sp>
        <p:nvSpPr>
          <p:cNvPr id="20" name="Picture Placeholder 19">
            <a:extLst>
              <a:ext uri="{FF2B5EF4-FFF2-40B4-BE49-F238E27FC236}">
                <a16:creationId xmlns:a16="http://schemas.microsoft.com/office/drawing/2014/main" id="{9EC1CB9A-DB69-4D3A-892F-BA5EF163BC1B}"/>
              </a:ext>
            </a:extLst>
          </p:cNvPr>
          <p:cNvSpPr>
            <a:spLocks noGrp="1"/>
          </p:cNvSpPr>
          <p:nvPr>
            <p:ph type="pic" sz="quarter" idx="16" hasCustomPrompt="1"/>
          </p:nvPr>
        </p:nvSpPr>
        <p:spPr bwMode="gray">
          <a:xfrm>
            <a:off x="4369378" y="1929569"/>
            <a:ext cx="3453244" cy="2995150"/>
          </a:xfrm>
          <a:custGeom>
            <a:avLst/>
            <a:gdLst>
              <a:gd name="connsiteX0" fmla="*/ 0 w 2995150"/>
              <a:gd name="connsiteY0" fmla="*/ 0 h 2995150"/>
              <a:gd name="connsiteX1" fmla="*/ 2995150 w 2995150"/>
              <a:gd name="connsiteY1" fmla="*/ 0 h 2995150"/>
              <a:gd name="connsiteX2" fmla="*/ 2995150 w 2995150"/>
              <a:gd name="connsiteY2" fmla="*/ 2995150 h 2995150"/>
              <a:gd name="connsiteX3" fmla="*/ 0 w 2995150"/>
              <a:gd name="connsiteY3" fmla="*/ 2995150 h 2995150"/>
            </a:gdLst>
            <a:ahLst/>
            <a:cxnLst>
              <a:cxn ang="0">
                <a:pos x="connsiteX0" y="connsiteY0"/>
              </a:cxn>
              <a:cxn ang="0">
                <a:pos x="connsiteX1" y="connsiteY1"/>
              </a:cxn>
              <a:cxn ang="0">
                <a:pos x="connsiteX2" y="connsiteY2"/>
              </a:cxn>
              <a:cxn ang="0">
                <a:pos x="connsiteX3" y="connsiteY3"/>
              </a:cxn>
            </a:cxnLst>
            <a:rect l="l" t="t" r="r" b="b"/>
            <a:pathLst>
              <a:path w="2995150" h="2995150">
                <a:moveTo>
                  <a:pt x="0" y="0"/>
                </a:moveTo>
                <a:lnTo>
                  <a:pt x="2995150" y="0"/>
                </a:lnTo>
                <a:lnTo>
                  <a:pt x="2995150" y="2995150"/>
                </a:lnTo>
                <a:lnTo>
                  <a:pt x="0" y="2995150"/>
                </a:lnTo>
                <a:close/>
              </a:path>
            </a:pathLst>
          </a:custGeom>
          <a:noFill/>
        </p:spPr>
        <p:txBody>
          <a:bodyPr wrap="square" tIns="1080000">
            <a:noAutofit/>
          </a:bodyPr>
          <a:lstStyle>
            <a:lvl1pPr marL="0" indent="0" algn="ctr">
              <a:buFont typeface="Arial" panose="020B0604020202020204" pitchFamily="34" charset="0"/>
              <a:buNone/>
              <a:defRPr sz="1400"/>
            </a:lvl1pPr>
          </a:lstStyle>
          <a:p>
            <a:r>
              <a:rPr lang="en-US" dirty="0"/>
              <a:t>Click icon to add picture </a:t>
            </a:r>
          </a:p>
        </p:txBody>
      </p:sp>
      <p:sp>
        <p:nvSpPr>
          <p:cNvPr id="4" name="Date Placeholder 3">
            <a:extLst>
              <a:ext uri="{FF2B5EF4-FFF2-40B4-BE49-F238E27FC236}">
                <a16:creationId xmlns:a16="http://schemas.microsoft.com/office/drawing/2014/main" id="{762F1452-B224-45A1-85FB-719E34D6B743}"/>
              </a:ext>
            </a:extLst>
          </p:cNvPr>
          <p:cNvSpPr>
            <a:spLocks noGrp="1"/>
          </p:cNvSpPr>
          <p:nvPr>
            <p:ph type="dt" sz="half" idx="10"/>
          </p:nvPr>
        </p:nvSpPr>
        <p:spPr/>
        <p:txBody>
          <a:bodyPr/>
          <a:lstStyle/>
          <a:p>
            <a:r>
              <a:rPr lang="sv-SE"/>
              <a:t>Month DD, YYYY</a:t>
            </a:r>
          </a:p>
        </p:txBody>
      </p:sp>
      <p:sp>
        <p:nvSpPr>
          <p:cNvPr id="5" name="Footer Placeholder 4">
            <a:extLst>
              <a:ext uri="{FF2B5EF4-FFF2-40B4-BE49-F238E27FC236}">
                <a16:creationId xmlns:a16="http://schemas.microsoft.com/office/drawing/2014/main" id="{227D1FC2-2E85-4DAD-8CE9-A44355CF33FE}"/>
              </a:ext>
            </a:extLst>
          </p:cNvPr>
          <p:cNvSpPr>
            <a:spLocks noGrp="1"/>
          </p:cNvSpPr>
          <p:nvPr>
            <p:ph type="ftr" sz="quarter" idx="11"/>
          </p:nvPr>
        </p:nvSpPr>
        <p:spPr/>
        <p:txBody>
          <a:bodyPr/>
          <a:lstStyle/>
          <a:p>
            <a:r>
              <a:rPr lang="sv-SE"/>
              <a:t>Footer</a:t>
            </a:r>
            <a:endParaRPr lang="sv-SE" dirty="0"/>
          </a:p>
        </p:txBody>
      </p:sp>
      <p:sp>
        <p:nvSpPr>
          <p:cNvPr id="6" name="Slide Number Placeholder 5">
            <a:extLst>
              <a:ext uri="{FF2B5EF4-FFF2-40B4-BE49-F238E27FC236}">
                <a16:creationId xmlns:a16="http://schemas.microsoft.com/office/drawing/2014/main" id="{AC382FFC-73EB-4F79-99C6-1930B415EABC}"/>
              </a:ext>
            </a:extLst>
          </p:cNvPr>
          <p:cNvSpPr>
            <a:spLocks noGrp="1"/>
          </p:cNvSpPr>
          <p:nvPr>
            <p:ph type="sldNum" sz="quarter" idx="12"/>
          </p:nvPr>
        </p:nvSpPr>
        <p:spPr/>
        <p:txBody>
          <a:bodyPr/>
          <a:lstStyle/>
          <a:p>
            <a:pPr algn="ctr"/>
            <a:fld id="{07CEE681-EA8A-4B77-829B-1539858EA44F}" type="slidenum">
              <a:rPr lang="sv-SE" smtClean="0"/>
              <a:pPr algn="ctr"/>
              <a:t>‹#›</a:t>
            </a:fld>
            <a:endParaRPr lang="sv-SE" dirty="0"/>
          </a:p>
        </p:txBody>
      </p:sp>
      <p:sp>
        <p:nvSpPr>
          <p:cNvPr id="16" name="Text Placeholder 15">
            <a:extLst>
              <a:ext uri="{FF2B5EF4-FFF2-40B4-BE49-F238E27FC236}">
                <a16:creationId xmlns:a16="http://schemas.microsoft.com/office/drawing/2014/main" id="{ED8A27BF-7C46-44E2-94CC-5B7FA09CBE4C}"/>
              </a:ext>
            </a:extLst>
          </p:cNvPr>
          <p:cNvSpPr>
            <a:spLocks noGrp="1"/>
          </p:cNvSpPr>
          <p:nvPr>
            <p:ph type="body" sz="quarter" idx="17" hasCustomPrompt="1"/>
          </p:nvPr>
        </p:nvSpPr>
        <p:spPr>
          <a:xfrm>
            <a:off x="550862" y="5123991"/>
            <a:ext cx="3453247" cy="644525"/>
          </a:xfrm>
        </p:spPr>
        <p:txBody>
          <a:bodyPr lIns="72000" rIns="72000">
            <a:noAutofit/>
          </a:bodyPr>
          <a:lstStyle>
            <a:lvl1pPr marL="0" indent="0" algn="ctr">
              <a:spcBef>
                <a:spcPts val="0"/>
              </a:spcBef>
              <a:buNone/>
              <a:defRPr sz="2000" cap="none" baseline="0">
                <a:solidFill>
                  <a:schemeClr val="tx1"/>
                </a:solidFill>
                <a:latin typeface="+mj-lt"/>
              </a:defRPr>
            </a:lvl1pPr>
          </a:lstStyle>
          <a:p>
            <a:pPr lvl="0"/>
            <a:r>
              <a:rPr lang="en-US" dirty="0"/>
              <a:t>Click to add text</a:t>
            </a:r>
          </a:p>
        </p:txBody>
      </p:sp>
      <p:sp>
        <p:nvSpPr>
          <p:cNvPr id="17" name="Text Placeholder 15">
            <a:extLst>
              <a:ext uri="{FF2B5EF4-FFF2-40B4-BE49-F238E27FC236}">
                <a16:creationId xmlns:a16="http://schemas.microsoft.com/office/drawing/2014/main" id="{B7F0899C-E685-46E0-BCC1-95D0CD7EEE66}"/>
              </a:ext>
            </a:extLst>
          </p:cNvPr>
          <p:cNvSpPr>
            <a:spLocks noGrp="1"/>
          </p:cNvSpPr>
          <p:nvPr>
            <p:ph type="body" sz="quarter" idx="18" hasCustomPrompt="1"/>
          </p:nvPr>
        </p:nvSpPr>
        <p:spPr>
          <a:xfrm>
            <a:off x="4369377" y="5123991"/>
            <a:ext cx="3453247" cy="644525"/>
          </a:xfrm>
        </p:spPr>
        <p:txBody>
          <a:bodyPr lIns="72000" rIns="72000">
            <a:noAutofit/>
          </a:bodyPr>
          <a:lstStyle>
            <a:lvl1pPr marL="0" indent="0" algn="ctr">
              <a:spcBef>
                <a:spcPts val="0"/>
              </a:spcBef>
              <a:buNone/>
              <a:defRPr sz="2000" cap="none" baseline="0">
                <a:solidFill>
                  <a:schemeClr val="tx1"/>
                </a:solidFill>
                <a:latin typeface="+mj-lt"/>
              </a:defRPr>
            </a:lvl1pPr>
          </a:lstStyle>
          <a:p>
            <a:pPr lvl="0"/>
            <a:r>
              <a:rPr lang="en-US" dirty="0"/>
              <a:t>Click to add text</a:t>
            </a:r>
          </a:p>
        </p:txBody>
      </p:sp>
      <p:sp>
        <p:nvSpPr>
          <p:cNvPr id="18" name="Text Placeholder 15">
            <a:extLst>
              <a:ext uri="{FF2B5EF4-FFF2-40B4-BE49-F238E27FC236}">
                <a16:creationId xmlns:a16="http://schemas.microsoft.com/office/drawing/2014/main" id="{D225BC7A-79EB-4C8F-9E30-E1DB8809B2F8}"/>
              </a:ext>
            </a:extLst>
          </p:cNvPr>
          <p:cNvSpPr>
            <a:spLocks noGrp="1"/>
          </p:cNvSpPr>
          <p:nvPr>
            <p:ph type="body" sz="quarter" idx="19" hasCustomPrompt="1"/>
          </p:nvPr>
        </p:nvSpPr>
        <p:spPr>
          <a:xfrm>
            <a:off x="8187891" y="5123991"/>
            <a:ext cx="3453247" cy="644525"/>
          </a:xfrm>
        </p:spPr>
        <p:txBody>
          <a:bodyPr lIns="72000" rIns="72000">
            <a:noAutofit/>
          </a:bodyPr>
          <a:lstStyle>
            <a:lvl1pPr marL="0" indent="0" algn="ctr">
              <a:spcBef>
                <a:spcPts val="0"/>
              </a:spcBef>
              <a:buNone/>
              <a:defRPr sz="2000" cap="none" baseline="0">
                <a:solidFill>
                  <a:schemeClr val="tx1"/>
                </a:solidFill>
                <a:latin typeface="+mj-lt"/>
              </a:defRPr>
            </a:lvl1pPr>
          </a:lstStyle>
          <a:p>
            <a:pPr lvl="0"/>
            <a:r>
              <a:rPr lang="en-US"/>
              <a:t>Click to add text</a:t>
            </a:r>
          </a:p>
        </p:txBody>
      </p:sp>
      <p:sp>
        <p:nvSpPr>
          <p:cNvPr id="8" name="Platshållare för text 7">
            <a:extLst>
              <a:ext uri="{FF2B5EF4-FFF2-40B4-BE49-F238E27FC236}">
                <a16:creationId xmlns:a16="http://schemas.microsoft.com/office/drawing/2014/main" id="{8678D9E3-3321-4738-BDBC-346CF7A2072D}"/>
              </a:ext>
            </a:extLst>
          </p:cNvPr>
          <p:cNvSpPr>
            <a:spLocks noGrp="1"/>
          </p:cNvSpPr>
          <p:nvPr>
            <p:ph type="body" sz="quarter" idx="14" hasCustomPrompt="1"/>
          </p:nvPr>
        </p:nvSpPr>
        <p:spPr>
          <a:xfrm>
            <a:off x="550863" y="1320624"/>
            <a:ext cx="11090275" cy="263149"/>
          </a:xfrm>
        </p:spPr>
        <p:txBody>
          <a:bodyPr vert="horz" lIns="0" tIns="0" rIns="0" bIns="0" rtlCol="0">
            <a:spAutoFit/>
          </a:bodyPr>
          <a:lstStyle>
            <a:lvl1pPr marL="0" indent="0" algn="l" rtl="0" eaLnBrk="1" fontAlgn="auto" hangingPunct="1">
              <a:lnSpc>
                <a:spcPct val="95000"/>
              </a:lnSpc>
              <a:spcBef>
                <a:spcPts val="1200"/>
              </a:spcBef>
              <a:spcAft>
                <a:spcPts val="0"/>
              </a:spcAft>
              <a:buNone/>
              <a:defRPr lang="en-US" i="0"/>
            </a:lvl1pPr>
          </a:lstStyle>
          <a:p>
            <a:pPr marL="0" lvl="0" indent="0" fontAlgn="auto">
              <a:lnSpc>
                <a:spcPct val="95000"/>
              </a:lnSpc>
              <a:spcAft>
                <a:spcPts val="0"/>
              </a:spcAft>
              <a:buNone/>
            </a:pPr>
            <a:r>
              <a:rPr lang="en-US" dirty="0"/>
              <a:t>Click to add subtitle</a:t>
            </a:r>
          </a:p>
        </p:txBody>
      </p:sp>
      <p:sp>
        <p:nvSpPr>
          <p:cNvPr id="2" name="Title 1">
            <a:extLst>
              <a:ext uri="{FF2B5EF4-FFF2-40B4-BE49-F238E27FC236}">
                <a16:creationId xmlns:a16="http://schemas.microsoft.com/office/drawing/2014/main" id="{49E46D7D-06B5-430E-80BC-5186663FAC75}"/>
              </a:ext>
            </a:extLst>
          </p:cNvPr>
          <p:cNvSpPr>
            <a:spLocks noGrp="1"/>
          </p:cNvSpPr>
          <p:nvPr>
            <p:ph type="title"/>
          </p:nvPr>
        </p:nvSpPr>
        <p:spPr/>
        <p:txBody>
          <a:bodyPr/>
          <a:lstStyle/>
          <a:p>
            <a:r>
              <a:rPr lang="en-US" altLang="zh-CN"/>
              <a:t>Click to edit Master title style</a:t>
            </a:r>
            <a:endParaRPr lang="da-DK" dirty="0"/>
          </a:p>
        </p:txBody>
      </p:sp>
    </p:spTree>
    <p:extLst>
      <p:ext uri="{BB962C8B-B14F-4D97-AF65-F5344CB8AC3E}">
        <p14:creationId xmlns:p14="http://schemas.microsoft.com/office/powerpoint/2010/main" val="189395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15:guide id="1" pos="3840">
          <p15:clr>
            <a:srgbClr val="FBAE40"/>
          </p15:clr>
        </p15:guide>
        <p15:guide id="2" pos="350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hoto Ful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D17AB12-7E85-4314-89E4-E77BF00705B9}"/>
              </a:ext>
            </a:extLst>
          </p:cNvPr>
          <p:cNvSpPr/>
          <p:nvPr/>
        </p:nvSpPr>
        <p:spPr bwMode="gray">
          <a:xfrm>
            <a:off x="0" y="0"/>
            <a:ext cx="12192000" cy="6596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sv-SE" dirty="0" err="1"/>
          </a:p>
        </p:txBody>
      </p:sp>
      <p:sp>
        <p:nvSpPr>
          <p:cNvPr id="2" name="Rectangle 1">
            <a:extLst>
              <a:ext uri="{FF2B5EF4-FFF2-40B4-BE49-F238E27FC236}">
                <a16:creationId xmlns:a16="http://schemas.microsoft.com/office/drawing/2014/main" id="{ECA0A586-1D0D-41CE-A991-9501D7384591}"/>
              </a:ext>
            </a:extLst>
          </p:cNvPr>
          <p:cNvSpPr/>
          <p:nvPr/>
        </p:nvSpPr>
        <p:spPr bwMode="gray">
          <a:xfrm>
            <a:off x="0" y="512764"/>
            <a:ext cx="12192000" cy="6084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23" name="Platshållare för bild 22">
            <a:extLst>
              <a:ext uri="{FF2B5EF4-FFF2-40B4-BE49-F238E27FC236}">
                <a16:creationId xmlns:a16="http://schemas.microsoft.com/office/drawing/2014/main" id="{22F998AB-DD69-404D-AEBC-35D3C9E05A23}"/>
              </a:ext>
            </a:extLst>
          </p:cNvPr>
          <p:cNvSpPr>
            <a:spLocks noGrp="1"/>
          </p:cNvSpPr>
          <p:nvPr>
            <p:ph type="pic" sz="quarter" idx="13"/>
          </p:nvPr>
        </p:nvSpPr>
        <p:spPr bwMode="gray">
          <a:xfrm>
            <a:off x="6" y="3"/>
            <a:ext cx="12191994" cy="6596877"/>
          </a:xfrm>
          <a:custGeom>
            <a:avLst/>
            <a:gdLst>
              <a:gd name="connsiteX0" fmla="*/ 11190840 w 12191994"/>
              <a:gd name="connsiteY0" fmla="*/ 269585 h 6596877"/>
              <a:gd name="connsiteX1" fmla="*/ 11167325 w 12191994"/>
              <a:gd name="connsiteY1" fmla="*/ 337678 h 6596877"/>
              <a:gd name="connsiteX2" fmla="*/ 11195858 w 12191994"/>
              <a:gd name="connsiteY2" fmla="*/ 337678 h 6596877"/>
              <a:gd name="connsiteX3" fmla="*/ 11219374 w 12191994"/>
              <a:gd name="connsiteY3" fmla="*/ 269585 h 6596877"/>
              <a:gd name="connsiteX4" fmla="*/ 11118443 w 12191994"/>
              <a:gd name="connsiteY4" fmla="*/ 246466 h 6596877"/>
              <a:gd name="connsiteX5" fmla="*/ 11110349 w 12191994"/>
              <a:gd name="connsiteY5" fmla="*/ 269586 h 6596877"/>
              <a:gd name="connsiteX6" fmla="*/ 11190799 w 12191994"/>
              <a:gd name="connsiteY6" fmla="*/ 269586 h 6596877"/>
              <a:gd name="connsiteX7" fmla="*/ 11198655 w 12191994"/>
              <a:gd name="connsiteY7" fmla="*/ 246466 h 6596877"/>
              <a:gd name="connsiteX8" fmla="*/ 11822975 w 12191994"/>
              <a:gd name="connsiteY8" fmla="*/ 209451 h 6596877"/>
              <a:gd name="connsiteX9" fmla="*/ 11883306 w 12191994"/>
              <a:gd name="connsiteY9" fmla="*/ 209451 h 6596877"/>
              <a:gd name="connsiteX10" fmla="*/ 11896515 w 12191994"/>
              <a:gd name="connsiteY10" fmla="*/ 232369 h 6596877"/>
              <a:gd name="connsiteX11" fmla="*/ 11896515 w 12191994"/>
              <a:gd name="connsiteY11" fmla="*/ 246467 h 6596877"/>
              <a:gd name="connsiteX12" fmla="*/ 11810230 w 12191994"/>
              <a:gd name="connsiteY12" fmla="*/ 246467 h 6596877"/>
              <a:gd name="connsiteX13" fmla="*/ 11810230 w 12191994"/>
              <a:gd name="connsiteY13" fmla="*/ 232403 h 6596877"/>
              <a:gd name="connsiteX14" fmla="*/ 12045713 w 12191994"/>
              <a:gd name="connsiteY14" fmla="*/ 186837 h 6596877"/>
              <a:gd name="connsiteX15" fmla="*/ 12045713 w 12191994"/>
              <a:gd name="connsiteY15" fmla="*/ 189006 h 6596877"/>
              <a:gd name="connsiteX16" fmla="*/ 12051169 w 12191994"/>
              <a:gd name="connsiteY16" fmla="*/ 189006 h 6596877"/>
              <a:gd name="connsiteX17" fmla="*/ 12051169 w 12191994"/>
              <a:gd name="connsiteY17" fmla="*/ 205155 h 6596877"/>
              <a:gd name="connsiteX18" fmla="*/ 12053648 w 12191994"/>
              <a:gd name="connsiteY18" fmla="*/ 205155 h 6596877"/>
              <a:gd name="connsiteX19" fmla="*/ 12053648 w 12191994"/>
              <a:gd name="connsiteY19" fmla="*/ 189006 h 6596877"/>
              <a:gd name="connsiteX20" fmla="*/ 12059104 w 12191994"/>
              <a:gd name="connsiteY20" fmla="*/ 189006 h 6596877"/>
              <a:gd name="connsiteX21" fmla="*/ 12059104 w 12191994"/>
              <a:gd name="connsiteY21" fmla="*/ 186837 h 6596877"/>
              <a:gd name="connsiteX22" fmla="*/ 12063273 w 12191994"/>
              <a:gd name="connsiteY22" fmla="*/ 186837 h 6596877"/>
              <a:gd name="connsiteX23" fmla="*/ 12063273 w 12191994"/>
              <a:gd name="connsiteY23" fmla="*/ 205155 h 6596877"/>
              <a:gd name="connsiteX24" fmla="*/ 12065671 w 12191994"/>
              <a:gd name="connsiteY24" fmla="*/ 205155 h 6596877"/>
              <a:gd name="connsiteX25" fmla="*/ 12065671 w 12191994"/>
              <a:gd name="connsiteY25" fmla="*/ 191779 h 6596877"/>
              <a:gd name="connsiteX26" fmla="*/ 12065717 w 12191994"/>
              <a:gd name="connsiteY26" fmla="*/ 191779 h 6596877"/>
              <a:gd name="connsiteX27" fmla="*/ 12070650 w 12191994"/>
              <a:gd name="connsiteY27" fmla="*/ 203089 h 6596877"/>
              <a:gd name="connsiteX28" fmla="*/ 12072423 w 12191994"/>
              <a:gd name="connsiteY28" fmla="*/ 203089 h 6596877"/>
              <a:gd name="connsiteX29" fmla="*/ 12077368 w 12191994"/>
              <a:gd name="connsiteY29" fmla="*/ 191779 h 6596877"/>
              <a:gd name="connsiteX30" fmla="*/ 12077425 w 12191994"/>
              <a:gd name="connsiteY30" fmla="*/ 191779 h 6596877"/>
              <a:gd name="connsiteX31" fmla="*/ 12077425 w 12191994"/>
              <a:gd name="connsiteY31" fmla="*/ 205155 h 6596877"/>
              <a:gd name="connsiteX32" fmla="*/ 12079823 w 12191994"/>
              <a:gd name="connsiteY32" fmla="*/ 205155 h 6596877"/>
              <a:gd name="connsiteX33" fmla="*/ 12079823 w 12191994"/>
              <a:gd name="connsiteY33" fmla="*/ 186837 h 6596877"/>
              <a:gd name="connsiteX34" fmla="*/ 12077300 w 12191994"/>
              <a:gd name="connsiteY34" fmla="*/ 186837 h 6596877"/>
              <a:gd name="connsiteX35" fmla="*/ 12071559 w 12191994"/>
              <a:gd name="connsiteY35" fmla="*/ 200236 h 6596877"/>
              <a:gd name="connsiteX36" fmla="*/ 12071503 w 12191994"/>
              <a:gd name="connsiteY36" fmla="*/ 200236 h 6596877"/>
              <a:gd name="connsiteX37" fmla="*/ 12065796 w 12191994"/>
              <a:gd name="connsiteY37" fmla="*/ 186837 h 6596877"/>
              <a:gd name="connsiteX38" fmla="*/ 11590791 w 12191994"/>
              <a:gd name="connsiteY38" fmla="*/ 185701 h 6596877"/>
              <a:gd name="connsiteX39" fmla="*/ 11590791 w 12191994"/>
              <a:gd name="connsiteY39" fmla="*/ 337679 h 6596877"/>
              <a:gd name="connsiteX40" fmla="*/ 11617573 w 12191994"/>
              <a:gd name="connsiteY40" fmla="*/ 337679 h 6596877"/>
              <a:gd name="connsiteX41" fmla="*/ 11617573 w 12191994"/>
              <a:gd name="connsiteY41" fmla="*/ 185701 h 6596877"/>
              <a:gd name="connsiteX42" fmla="*/ 11809719 w 12191994"/>
              <a:gd name="connsiteY42" fmla="*/ 185701 h 6596877"/>
              <a:gd name="connsiteX43" fmla="*/ 11784124 w 12191994"/>
              <a:gd name="connsiteY43" fmla="*/ 227078 h 6596877"/>
              <a:gd name="connsiteX44" fmla="*/ 11784079 w 12191994"/>
              <a:gd name="connsiteY44" fmla="*/ 302305 h 6596877"/>
              <a:gd name="connsiteX45" fmla="*/ 11809368 w 12191994"/>
              <a:gd name="connsiteY45" fmla="*/ 337426 h 6596877"/>
              <a:gd name="connsiteX46" fmla="*/ 11896924 w 12191994"/>
              <a:gd name="connsiteY46" fmla="*/ 337426 h 6596877"/>
              <a:gd name="connsiteX47" fmla="*/ 11922326 w 12191994"/>
              <a:gd name="connsiteY47" fmla="*/ 305598 h 6596877"/>
              <a:gd name="connsiteX48" fmla="*/ 11922326 w 12191994"/>
              <a:gd name="connsiteY48" fmla="*/ 281991 h 6596877"/>
              <a:gd name="connsiteX49" fmla="*/ 11896561 w 12191994"/>
              <a:gd name="connsiteY49" fmla="*/ 281991 h 6596877"/>
              <a:gd name="connsiteX50" fmla="*/ 11896561 w 12191994"/>
              <a:gd name="connsiteY50" fmla="*/ 296219 h 6596877"/>
              <a:gd name="connsiteX51" fmla="*/ 11883685 w 12191994"/>
              <a:gd name="connsiteY51" fmla="*/ 313796 h 6596877"/>
              <a:gd name="connsiteX52" fmla="*/ 11822947 w 12191994"/>
              <a:gd name="connsiteY52" fmla="*/ 313796 h 6596877"/>
              <a:gd name="connsiteX53" fmla="*/ 11810229 w 12191994"/>
              <a:gd name="connsiteY53" fmla="*/ 295878 h 6596877"/>
              <a:gd name="connsiteX54" fmla="*/ 11810229 w 12191994"/>
              <a:gd name="connsiteY54" fmla="*/ 269478 h 6596877"/>
              <a:gd name="connsiteX55" fmla="*/ 11922666 w 12191994"/>
              <a:gd name="connsiteY55" fmla="*/ 269478 h 6596877"/>
              <a:gd name="connsiteX56" fmla="*/ 11922666 w 12191994"/>
              <a:gd name="connsiteY56" fmla="*/ 227090 h 6596877"/>
              <a:gd name="connsiteX57" fmla="*/ 11896958 w 12191994"/>
              <a:gd name="connsiteY57" fmla="*/ 185701 h 6596877"/>
              <a:gd name="connsiteX58" fmla="*/ 11474818 w 12191994"/>
              <a:gd name="connsiteY58" fmla="*/ 185701 h 6596877"/>
              <a:gd name="connsiteX59" fmla="*/ 11474818 w 12191994"/>
              <a:gd name="connsiteY59" fmla="*/ 337679 h 6596877"/>
              <a:gd name="connsiteX60" fmla="*/ 11501622 w 12191994"/>
              <a:gd name="connsiteY60" fmla="*/ 337679 h 6596877"/>
              <a:gd name="connsiteX61" fmla="*/ 11501622 w 12191994"/>
              <a:gd name="connsiteY61" fmla="*/ 248796 h 6596877"/>
              <a:gd name="connsiteX62" fmla="*/ 11536017 w 12191994"/>
              <a:gd name="connsiteY62" fmla="*/ 209671 h 6596877"/>
              <a:gd name="connsiteX63" fmla="*/ 11567041 w 12191994"/>
              <a:gd name="connsiteY63" fmla="*/ 209671 h 6596877"/>
              <a:gd name="connsiteX64" fmla="*/ 11567041 w 12191994"/>
              <a:gd name="connsiteY64" fmla="*/ 186769 h 6596877"/>
              <a:gd name="connsiteX65" fmla="*/ 11529002 w 12191994"/>
              <a:gd name="connsiteY65" fmla="*/ 186769 h 6596877"/>
              <a:gd name="connsiteX66" fmla="*/ 11500287 w 12191994"/>
              <a:gd name="connsiteY66" fmla="*/ 218078 h 6596877"/>
              <a:gd name="connsiteX67" fmla="*/ 11500287 w 12191994"/>
              <a:gd name="connsiteY67" fmla="*/ 185701 h 6596877"/>
              <a:gd name="connsiteX68" fmla="*/ 11360487 w 12191994"/>
              <a:gd name="connsiteY68" fmla="*/ 185701 h 6596877"/>
              <a:gd name="connsiteX69" fmla="*/ 11360487 w 12191994"/>
              <a:gd name="connsiteY69" fmla="*/ 337679 h 6596877"/>
              <a:gd name="connsiteX70" fmla="*/ 11387299 w 12191994"/>
              <a:gd name="connsiteY70" fmla="*/ 337679 h 6596877"/>
              <a:gd name="connsiteX71" fmla="*/ 11387299 w 12191994"/>
              <a:gd name="connsiteY71" fmla="*/ 248796 h 6596877"/>
              <a:gd name="connsiteX72" fmla="*/ 11421679 w 12191994"/>
              <a:gd name="connsiteY72" fmla="*/ 209671 h 6596877"/>
              <a:gd name="connsiteX73" fmla="*/ 11452710 w 12191994"/>
              <a:gd name="connsiteY73" fmla="*/ 209671 h 6596877"/>
              <a:gd name="connsiteX74" fmla="*/ 11452710 w 12191994"/>
              <a:gd name="connsiteY74" fmla="*/ 186769 h 6596877"/>
              <a:gd name="connsiteX75" fmla="*/ 11414676 w 12191994"/>
              <a:gd name="connsiteY75" fmla="*/ 186769 h 6596877"/>
              <a:gd name="connsiteX76" fmla="*/ 11385964 w 12191994"/>
              <a:gd name="connsiteY76" fmla="*/ 218077 h 6596877"/>
              <a:gd name="connsiteX77" fmla="*/ 11385964 w 12191994"/>
              <a:gd name="connsiteY77" fmla="*/ 185701 h 6596877"/>
              <a:gd name="connsiteX78" fmla="*/ 11643092 w 12191994"/>
              <a:gd name="connsiteY78" fmla="*/ 185701 h 6596877"/>
              <a:gd name="connsiteX79" fmla="*/ 11643092 w 12191994"/>
              <a:gd name="connsiteY79" fmla="*/ 337679 h 6596877"/>
              <a:gd name="connsiteX80" fmla="*/ 11698404 w 12191994"/>
              <a:gd name="connsiteY80" fmla="*/ 337679 h 6596877"/>
              <a:gd name="connsiteX81" fmla="*/ 11788500 w 12191994"/>
              <a:gd name="connsiteY81" fmla="*/ 185701 h 6596877"/>
              <a:gd name="connsiteX82" fmla="*/ 11759747 w 12191994"/>
              <a:gd name="connsiteY82" fmla="*/ 185701 h 6596877"/>
              <a:gd name="connsiteX83" fmla="*/ 11671110 w 12191994"/>
              <a:gd name="connsiteY83" fmla="*/ 335111 h 6596877"/>
              <a:gd name="connsiteX84" fmla="*/ 11669582 w 12191994"/>
              <a:gd name="connsiteY84" fmla="*/ 335111 h 6596877"/>
              <a:gd name="connsiteX85" fmla="*/ 11669582 w 12191994"/>
              <a:gd name="connsiteY85" fmla="*/ 185701 h 6596877"/>
              <a:gd name="connsiteX86" fmla="*/ 11944268 w 12191994"/>
              <a:gd name="connsiteY86" fmla="*/ 185575 h 6596877"/>
              <a:gd name="connsiteX87" fmla="*/ 11944268 w 12191994"/>
              <a:gd name="connsiteY87" fmla="*/ 337553 h 6596877"/>
              <a:gd name="connsiteX88" fmla="*/ 11971116 w 12191994"/>
              <a:gd name="connsiteY88" fmla="*/ 337553 h 6596877"/>
              <a:gd name="connsiteX89" fmla="*/ 11971116 w 12191994"/>
              <a:gd name="connsiteY89" fmla="*/ 248670 h 6596877"/>
              <a:gd name="connsiteX90" fmla="*/ 12005543 w 12191994"/>
              <a:gd name="connsiteY90" fmla="*/ 209545 h 6596877"/>
              <a:gd name="connsiteX91" fmla="*/ 12036617 w 12191994"/>
              <a:gd name="connsiteY91" fmla="*/ 209545 h 6596877"/>
              <a:gd name="connsiteX92" fmla="*/ 12036617 w 12191994"/>
              <a:gd name="connsiteY92" fmla="*/ 186654 h 6596877"/>
              <a:gd name="connsiteX93" fmla="*/ 11998531 w 12191994"/>
              <a:gd name="connsiteY93" fmla="*/ 186654 h 6596877"/>
              <a:gd name="connsiteX94" fmla="*/ 11969780 w 12191994"/>
              <a:gd name="connsiteY94" fmla="*/ 217952 h 6596877"/>
              <a:gd name="connsiteX95" fmla="*/ 11969780 w 12191994"/>
              <a:gd name="connsiteY95" fmla="*/ 185575 h 6596877"/>
              <a:gd name="connsiteX96" fmla="*/ 11227699 w 12191994"/>
              <a:gd name="connsiteY96" fmla="*/ 161571 h 6596877"/>
              <a:gd name="connsiteX97" fmla="*/ 11198655 w 12191994"/>
              <a:gd name="connsiteY97" fmla="*/ 246426 h 6596877"/>
              <a:gd name="connsiteX98" fmla="*/ 11227178 w 12191994"/>
              <a:gd name="connsiteY98" fmla="*/ 246426 h 6596877"/>
              <a:gd name="connsiteX99" fmla="*/ 11255554 w 12191994"/>
              <a:gd name="connsiteY99" fmla="*/ 163924 h 6596877"/>
              <a:gd name="connsiteX100" fmla="*/ 11257423 w 12191994"/>
              <a:gd name="connsiteY100" fmla="*/ 163924 h 6596877"/>
              <a:gd name="connsiteX101" fmla="*/ 11316770 w 12191994"/>
              <a:gd name="connsiteY101" fmla="*/ 337678 h 6596877"/>
              <a:gd name="connsiteX102" fmla="*/ 11345327 w 12191994"/>
              <a:gd name="connsiteY102" fmla="*/ 337678 h 6596877"/>
              <a:gd name="connsiteX103" fmla="*/ 11285165 w 12191994"/>
              <a:gd name="connsiteY103" fmla="*/ 161571 h 6596877"/>
              <a:gd name="connsiteX104" fmla="*/ 0 w 12191994"/>
              <a:gd name="connsiteY104" fmla="*/ 0 h 6596877"/>
              <a:gd name="connsiteX105" fmla="*/ 12191994 w 12191994"/>
              <a:gd name="connsiteY105" fmla="*/ 0 h 6596877"/>
              <a:gd name="connsiteX106" fmla="*/ 12191994 w 12191994"/>
              <a:gd name="connsiteY106" fmla="*/ 6596877 h 6596877"/>
              <a:gd name="connsiteX107" fmla="*/ 0 w 12191994"/>
              <a:gd name="connsiteY107" fmla="*/ 6596877 h 6596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2191994" h="6596877">
                <a:moveTo>
                  <a:pt x="11190840" y="269585"/>
                </a:moveTo>
                <a:lnTo>
                  <a:pt x="11167325" y="337678"/>
                </a:lnTo>
                <a:lnTo>
                  <a:pt x="11195858" y="337678"/>
                </a:lnTo>
                <a:lnTo>
                  <a:pt x="11219374" y="269585"/>
                </a:lnTo>
                <a:close/>
                <a:moveTo>
                  <a:pt x="11118443" y="246466"/>
                </a:moveTo>
                <a:lnTo>
                  <a:pt x="11110349" y="269586"/>
                </a:lnTo>
                <a:lnTo>
                  <a:pt x="11190799" y="269586"/>
                </a:lnTo>
                <a:lnTo>
                  <a:pt x="11198655" y="246466"/>
                </a:lnTo>
                <a:close/>
                <a:moveTo>
                  <a:pt x="11822975" y="209451"/>
                </a:moveTo>
                <a:lnTo>
                  <a:pt x="11883306" y="209451"/>
                </a:lnTo>
                <a:lnTo>
                  <a:pt x="11896515" y="232369"/>
                </a:lnTo>
                <a:lnTo>
                  <a:pt x="11896515" y="246467"/>
                </a:lnTo>
                <a:lnTo>
                  <a:pt x="11810230" y="246467"/>
                </a:lnTo>
                <a:lnTo>
                  <a:pt x="11810230" y="232403"/>
                </a:lnTo>
                <a:close/>
                <a:moveTo>
                  <a:pt x="12045713" y="186837"/>
                </a:moveTo>
                <a:lnTo>
                  <a:pt x="12045713" y="189006"/>
                </a:lnTo>
                <a:lnTo>
                  <a:pt x="12051169" y="189006"/>
                </a:lnTo>
                <a:lnTo>
                  <a:pt x="12051169" y="205155"/>
                </a:lnTo>
                <a:lnTo>
                  <a:pt x="12053648" y="205155"/>
                </a:lnTo>
                <a:lnTo>
                  <a:pt x="12053648" y="189006"/>
                </a:lnTo>
                <a:lnTo>
                  <a:pt x="12059104" y="189006"/>
                </a:lnTo>
                <a:lnTo>
                  <a:pt x="12059104" y="186837"/>
                </a:lnTo>
                <a:close/>
                <a:moveTo>
                  <a:pt x="12063273" y="186837"/>
                </a:moveTo>
                <a:lnTo>
                  <a:pt x="12063273" y="205155"/>
                </a:lnTo>
                <a:lnTo>
                  <a:pt x="12065671" y="205155"/>
                </a:lnTo>
                <a:lnTo>
                  <a:pt x="12065671" y="191779"/>
                </a:lnTo>
                <a:lnTo>
                  <a:pt x="12065717" y="191779"/>
                </a:lnTo>
                <a:lnTo>
                  <a:pt x="12070650" y="203089"/>
                </a:lnTo>
                <a:lnTo>
                  <a:pt x="12072423" y="203089"/>
                </a:lnTo>
                <a:lnTo>
                  <a:pt x="12077368" y="191779"/>
                </a:lnTo>
                <a:lnTo>
                  <a:pt x="12077425" y="191779"/>
                </a:lnTo>
                <a:lnTo>
                  <a:pt x="12077425" y="205155"/>
                </a:lnTo>
                <a:lnTo>
                  <a:pt x="12079823" y="205155"/>
                </a:lnTo>
                <a:lnTo>
                  <a:pt x="12079823" y="186837"/>
                </a:lnTo>
                <a:lnTo>
                  <a:pt x="12077300" y="186837"/>
                </a:lnTo>
                <a:lnTo>
                  <a:pt x="12071559" y="200236"/>
                </a:lnTo>
                <a:lnTo>
                  <a:pt x="12071503" y="200236"/>
                </a:lnTo>
                <a:lnTo>
                  <a:pt x="12065796" y="186837"/>
                </a:lnTo>
                <a:close/>
                <a:moveTo>
                  <a:pt x="11590791" y="185701"/>
                </a:moveTo>
                <a:lnTo>
                  <a:pt x="11590791" y="337679"/>
                </a:lnTo>
                <a:lnTo>
                  <a:pt x="11617573" y="337679"/>
                </a:lnTo>
                <a:lnTo>
                  <a:pt x="11617573" y="185701"/>
                </a:lnTo>
                <a:close/>
                <a:moveTo>
                  <a:pt x="11809719" y="185701"/>
                </a:moveTo>
                <a:lnTo>
                  <a:pt x="11784124" y="227078"/>
                </a:lnTo>
                <a:lnTo>
                  <a:pt x="11784079" y="302305"/>
                </a:lnTo>
                <a:lnTo>
                  <a:pt x="11809368" y="337426"/>
                </a:lnTo>
                <a:lnTo>
                  <a:pt x="11896924" y="337426"/>
                </a:lnTo>
                <a:lnTo>
                  <a:pt x="11922326" y="305598"/>
                </a:lnTo>
                <a:lnTo>
                  <a:pt x="11922326" y="281991"/>
                </a:lnTo>
                <a:lnTo>
                  <a:pt x="11896561" y="281991"/>
                </a:lnTo>
                <a:lnTo>
                  <a:pt x="11896561" y="296219"/>
                </a:lnTo>
                <a:lnTo>
                  <a:pt x="11883685" y="313796"/>
                </a:lnTo>
                <a:lnTo>
                  <a:pt x="11822947" y="313796"/>
                </a:lnTo>
                <a:lnTo>
                  <a:pt x="11810229" y="295878"/>
                </a:lnTo>
                <a:lnTo>
                  <a:pt x="11810229" y="269478"/>
                </a:lnTo>
                <a:lnTo>
                  <a:pt x="11922666" y="269478"/>
                </a:lnTo>
                <a:lnTo>
                  <a:pt x="11922666" y="227090"/>
                </a:lnTo>
                <a:lnTo>
                  <a:pt x="11896958" y="185701"/>
                </a:lnTo>
                <a:close/>
                <a:moveTo>
                  <a:pt x="11474818" y="185701"/>
                </a:moveTo>
                <a:lnTo>
                  <a:pt x="11474818" y="337679"/>
                </a:lnTo>
                <a:lnTo>
                  <a:pt x="11501622" y="337679"/>
                </a:lnTo>
                <a:lnTo>
                  <a:pt x="11501622" y="248796"/>
                </a:lnTo>
                <a:lnTo>
                  <a:pt x="11536017" y="209671"/>
                </a:lnTo>
                <a:lnTo>
                  <a:pt x="11567041" y="209671"/>
                </a:lnTo>
                <a:lnTo>
                  <a:pt x="11567041" y="186769"/>
                </a:lnTo>
                <a:lnTo>
                  <a:pt x="11529002" y="186769"/>
                </a:lnTo>
                <a:lnTo>
                  <a:pt x="11500287" y="218078"/>
                </a:lnTo>
                <a:lnTo>
                  <a:pt x="11500287" y="185701"/>
                </a:lnTo>
                <a:close/>
                <a:moveTo>
                  <a:pt x="11360487" y="185701"/>
                </a:moveTo>
                <a:lnTo>
                  <a:pt x="11360487" y="337679"/>
                </a:lnTo>
                <a:lnTo>
                  <a:pt x="11387299" y="337679"/>
                </a:lnTo>
                <a:lnTo>
                  <a:pt x="11387299" y="248796"/>
                </a:lnTo>
                <a:lnTo>
                  <a:pt x="11421679" y="209671"/>
                </a:lnTo>
                <a:lnTo>
                  <a:pt x="11452710" y="209671"/>
                </a:lnTo>
                <a:lnTo>
                  <a:pt x="11452710" y="186769"/>
                </a:lnTo>
                <a:lnTo>
                  <a:pt x="11414676" y="186769"/>
                </a:lnTo>
                <a:lnTo>
                  <a:pt x="11385964" y="218077"/>
                </a:lnTo>
                <a:lnTo>
                  <a:pt x="11385964" y="185701"/>
                </a:lnTo>
                <a:close/>
                <a:moveTo>
                  <a:pt x="11643092" y="185701"/>
                </a:moveTo>
                <a:lnTo>
                  <a:pt x="11643092" y="337679"/>
                </a:lnTo>
                <a:lnTo>
                  <a:pt x="11698404" y="337679"/>
                </a:lnTo>
                <a:lnTo>
                  <a:pt x="11788500" y="185701"/>
                </a:lnTo>
                <a:lnTo>
                  <a:pt x="11759747" y="185701"/>
                </a:lnTo>
                <a:lnTo>
                  <a:pt x="11671110" y="335111"/>
                </a:lnTo>
                <a:lnTo>
                  <a:pt x="11669582" y="335111"/>
                </a:lnTo>
                <a:lnTo>
                  <a:pt x="11669582" y="185701"/>
                </a:lnTo>
                <a:close/>
                <a:moveTo>
                  <a:pt x="11944268" y="185575"/>
                </a:moveTo>
                <a:lnTo>
                  <a:pt x="11944268" y="337553"/>
                </a:lnTo>
                <a:lnTo>
                  <a:pt x="11971116" y="337553"/>
                </a:lnTo>
                <a:lnTo>
                  <a:pt x="11971116" y="248670"/>
                </a:lnTo>
                <a:lnTo>
                  <a:pt x="12005543" y="209545"/>
                </a:lnTo>
                <a:lnTo>
                  <a:pt x="12036617" y="209545"/>
                </a:lnTo>
                <a:lnTo>
                  <a:pt x="12036617" y="186654"/>
                </a:lnTo>
                <a:lnTo>
                  <a:pt x="11998531" y="186654"/>
                </a:lnTo>
                <a:lnTo>
                  <a:pt x="11969780" y="217952"/>
                </a:lnTo>
                <a:lnTo>
                  <a:pt x="11969780" y="185575"/>
                </a:lnTo>
                <a:close/>
                <a:moveTo>
                  <a:pt x="11227699" y="161571"/>
                </a:moveTo>
                <a:lnTo>
                  <a:pt x="11198655" y="246426"/>
                </a:lnTo>
                <a:lnTo>
                  <a:pt x="11227178" y="246426"/>
                </a:lnTo>
                <a:lnTo>
                  <a:pt x="11255554" y="163924"/>
                </a:lnTo>
                <a:lnTo>
                  <a:pt x="11257423" y="163924"/>
                </a:lnTo>
                <a:lnTo>
                  <a:pt x="11316770" y="337678"/>
                </a:lnTo>
                <a:lnTo>
                  <a:pt x="11345327" y="337678"/>
                </a:lnTo>
                <a:lnTo>
                  <a:pt x="11285165" y="161571"/>
                </a:lnTo>
                <a:close/>
                <a:moveTo>
                  <a:pt x="0" y="0"/>
                </a:moveTo>
                <a:lnTo>
                  <a:pt x="12191994" y="0"/>
                </a:lnTo>
                <a:lnTo>
                  <a:pt x="12191994" y="6596877"/>
                </a:lnTo>
                <a:lnTo>
                  <a:pt x="0" y="6596877"/>
                </a:lnTo>
                <a:close/>
              </a:path>
            </a:pathLst>
          </a:custGeom>
          <a:solidFill>
            <a:schemeClr val="accent3"/>
          </a:solidFill>
        </p:spPr>
        <p:txBody>
          <a:bodyPr wrap="square" tIns="2556000">
            <a:noAutofit/>
          </a:bodyPr>
          <a:lstStyle>
            <a:lvl1pPr marL="0" indent="0" algn="ctr">
              <a:buFont typeface="Arial" panose="020B0604020202020204" pitchFamily="34" charset="0"/>
              <a:buNone/>
              <a:defRPr/>
            </a:lvl1pPr>
          </a:lstStyle>
          <a:p>
            <a:r>
              <a:rPr lang="en-US" altLang="zh-CN"/>
              <a:t>Click icon to add picture</a:t>
            </a:r>
            <a:endParaRPr lang="en-US"/>
          </a:p>
        </p:txBody>
      </p:sp>
      <p:sp>
        <p:nvSpPr>
          <p:cNvPr id="4" name="Date Placeholder 3">
            <a:extLst>
              <a:ext uri="{FF2B5EF4-FFF2-40B4-BE49-F238E27FC236}">
                <a16:creationId xmlns:a16="http://schemas.microsoft.com/office/drawing/2014/main" id="{762F1452-B224-45A1-85FB-719E34D6B743}"/>
              </a:ext>
            </a:extLst>
          </p:cNvPr>
          <p:cNvSpPr>
            <a:spLocks noGrp="1"/>
          </p:cNvSpPr>
          <p:nvPr>
            <p:ph type="dt" sz="half" idx="10"/>
          </p:nvPr>
        </p:nvSpPr>
        <p:spPr/>
        <p:txBody>
          <a:bodyPr/>
          <a:lstStyle/>
          <a:p>
            <a:r>
              <a:rPr lang="sv-SE"/>
              <a:t>Month DD, YYYY</a:t>
            </a:r>
          </a:p>
        </p:txBody>
      </p:sp>
      <p:sp>
        <p:nvSpPr>
          <p:cNvPr id="5" name="Footer Placeholder 4">
            <a:extLst>
              <a:ext uri="{FF2B5EF4-FFF2-40B4-BE49-F238E27FC236}">
                <a16:creationId xmlns:a16="http://schemas.microsoft.com/office/drawing/2014/main" id="{227D1FC2-2E85-4DAD-8CE9-A44355CF33FE}"/>
              </a:ext>
            </a:extLst>
          </p:cNvPr>
          <p:cNvSpPr>
            <a:spLocks noGrp="1"/>
          </p:cNvSpPr>
          <p:nvPr>
            <p:ph type="ftr" sz="quarter" idx="11"/>
          </p:nvPr>
        </p:nvSpPr>
        <p:spPr/>
        <p:txBody>
          <a:bodyPr/>
          <a:lstStyle/>
          <a:p>
            <a:r>
              <a:rPr lang="sv-SE"/>
              <a:t>Footer</a:t>
            </a:r>
            <a:endParaRPr lang="sv-SE" dirty="0"/>
          </a:p>
        </p:txBody>
      </p:sp>
      <p:sp>
        <p:nvSpPr>
          <p:cNvPr id="6" name="Slide Number Placeholder 5">
            <a:extLst>
              <a:ext uri="{FF2B5EF4-FFF2-40B4-BE49-F238E27FC236}">
                <a16:creationId xmlns:a16="http://schemas.microsoft.com/office/drawing/2014/main" id="{AC382FFC-73EB-4F79-99C6-1930B415EABC}"/>
              </a:ext>
            </a:extLst>
          </p:cNvPr>
          <p:cNvSpPr>
            <a:spLocks noGrp="1"/>
          </p:cNvSpPr>
          <p:nvPr>
            <p:ph type="sldNum" sz="quarter" idx="12"/>
          </p:nvPr>
        </p:nvSpPr>
        <p:spPr/>
        <p:txBody>
          <a:bodyPr/>
          <a:lstStyle/>
          <a:p>
            <a:pPr algn="ctr"/>
            <a:fld id="{07CEE681-EA8A-4B77-829B-1539858EA44F}" type="slidenum">
              <a:rPr lang="sv-SE" smtClean="0"/>
              <a:pPr algn="ctr"/>
              <a:t>‹#›</a:t>
            </a:fld>
            <a:endParaRPr lang="sv-SE" dirty="0"/>
          </a:p>
        </p:txBody>
      </p:sp>
      <p:sp>
        <p:nvSpPr>
          <p:cNvPr id="9" name="Rubrik 8">
            <a:extLst>
              <a:ext uri="{FF2B5EF4-FFF2-40B4-BE49-F238E27FC236}">
                <a16:creationId xmlns:a16="http://schemas.microsoft.com/office/drawing/2014/main" id="{72726A9D-952D-4BC8-A36B-E6325236C821}"/>
              </a:ext>
            </a:extLst>
          </p:cNvPr>
          <p:cNvSpPr>
            <a:spLocks noGrp="1"/>
          </p:cNvSpPr>
          <p:nvPr>
            <p:ph type="title" hasCustomPrompt="1"/>
          </p:nvPr>
        </p:nvSpPr>
        <p:spPr>
          <a:xfrm>
            <a:off x="550864" y="4292167"/>
            <a:ext cx="11090274" cy="615553"/>
          </a:xfrm>
          <a:effectLst/>
        </p:spPr>
        <p:txBody>
          <a:bodyPr/>
          <a:lstStyle>
            <a:lvl1pPr>
              <a:defRPr sz="4000">
                <a:solidFill>
                  <a:schemeClr val="bg1"/>
                </a:solidFill>
                <a:effectLst/>
              </a:defRPr>
            </a:lvl1pPr>
          </a:lstStyle>
          <a:p>
            <a:r>
              <a:rPr lang="en-US" dirty="0"/>
              <a:t>Click to add title</a:t>
            </a:r>
          </a:p>
        </p:txBody>
      </p:sp>
    </p:spTree>
    <p:extLst>
      <p:ext uri="{BB962C8B-B14F-4D97-AF65-F5344CB8AC3E}">
        <p14:creationId xmlns:p14="http://schemas.microsoft.com/office/powerpoint/2010/main" val="419896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rrow Phot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6C1703-EF53-4715-8E41-BDA2F1BF6BDE}"/>
              </a:ext>
            </a:extLst>
          </p:cNvPr>
          <p:cNvSpPr>
            <a:spLocks noGrp="1"/>
          </p:cNvSpPr>
          <p:nvPr>
            <p:ph idx="1"/>
          </p:nvPr>
        </p:nvSpPr>
        <p:spPr>
          <a:xfrm>
            <a:off x="550864" y="1916112"/>
            <a:ext cx="8869361" cy="4249737"/>
          </a:xfrm>
        </p:spPr>
        <p:txBody>
          <a:bodyPr>
            <a:no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a:extLst>
              <a:ext uri="{FF2B5EF4-FFF2-40B4-BE49-F238E27FC236}">
                <a16:creationId xmlns:a16="http://schemas.microsoft.com/office/drawing/2014/main" id="{762F1452-B224-45A1-85FB-719E34D6B743}"/>
              </a:ext>
            </a:extLst>
          </p:cNvPr>
          <p:cNvSpPr>
            <a:spLocks noGrp="1"/>
          </p:cNvSpPr>
          <p:nvPr>
            <p:ph type="dt" sz="half" idx="10"/>
          </p:nvPr>
        </p:nvSpPr>
        <p:spPr/>
        <p:txBody>
          <a:bodyPr/>
          <a:lstStyle/>
          <a:p>
            <a:r>
              <a:rPr lang="sv-SE"/>
              <a:t>Month DD, YYYY</a:t>
            </a:r>
          </a:p>
        </p:txBody>
      </p:sp>
      <p:sp>
        <p:nvSpPr>
          <p:cNvPr id="5" name="Footer Placeholder 4">
            <a:extLst>
              <a:ext uri="{FF2B5EF4-FFF2-40B4-BE49-F238E27FC236}">
                <a16:creationId xmlns:a16="http://schemas.microsoft.com/office/drawing/2014/main" id="{227D1FC2-2E85-4DAD-8CE9-A44355CF33FE}"/>
              </a:ext>
            </a:extLst>
          </p:cNvPr>
          <p:cNvSpPr>
            <a:spLocks noGrp="1"/>
          </p:cNvSpPr>
          <p:nvPr>
            <p:ph type="ftr" sz="quarter" idx="11"/>
          </p:nvPr>
        </p:nvSpPr>
        <p:spPr/>
        <p:txBody>
          <a:bodyPr/>
          <a:lstStyle/>
          <a:p>
            <a:r>
              <a:rPr lang="sv-SE"/>
              <a:t>Footer</a:t>
            </a:r>
            <a:endParaRPr lang="sv-SE" dirty="0"/>
          </a:p>
        </p:txBody>
      </p:sp>
      <p:sp>
        <p:nvSpPr>
          <p:cNvPr id="6" name="Slide Number Placeholder 5">
            <a:extLst>
              <a:ext uri="{FF2B5EF4-FFF2-40B4-BE49-F238E27FC236}">
                <a16:creationId xmlns:a16="http://schemas.microsoft.com/office/drawing/2014/main" id="{AC382FFC-73EB-4F79-99C6-1930B415EABC}"/>
              </a:ext>
            </a:extLst>
          </p:cNvPr>
          <p:cNvSpPr>
            <a:spLocks noGrp="1"/>
          </p:cNvSpPr>
          <p:nvPr>
            <p:ph type="sldNum" sz="quarter" idx="12"/>
          </p:nvPr>
        </p:nvSpPr>
        <p:spPr/>
        <p:txBody>
          <a:bodyPr/>
          <a:lstStyle/>
          <a:p>
            <a:pPr algn="ctr"/>
            <a:fld id="{07CEE681-EA8A-4B77-829B-1539858EA44F}" type="slidenum">
              <a:rPr lang="sv-SE" smtClean="0"/>
              <a:pPr algn="ctr"/>
              <a:t>‹#›</a:t>
            </a:fld>
            <a:endParaRPr lang="sv-SE" dirty="0"/>
          </a:p>
        </p:txBody>
      </p:sp>
      <p:sp>
        <p:nvSpPr>
          <p:cNvPr id="15" name="Picture Placeholder 14">
            <a:extLst>
              <a:ext uri="{FF2B5EF4-FFF2-40B4-BE49-F238E27FC236}">
                <a16:creationId xmlns:a16="http://schemas.microsoft.com/office/drawing/2014/main" id="{C703D2D6-FD39-4CFF-AA72-E8EC47E21022}"/>
              </a:ext>
            </a:extLst>
          </p:cNvPr>
          <p:cNvSpPr>
            <a:spLocks noGrp="1"/>
          </p:cNvSpPr>
          <p:nvPr>
            <p:ph type="pic" sz="quarter" idx="13" hasCustomPrompt="1"/>
          </p:nvPr>
        </p:nvSpPr>
        <p:spPr bwMode="gray">
          <a:xfrm>
            <a:off x="10164763" y="404812"/>
            <a:ext cx="2027237" cy="6192837"/>
          </a:xfrm>
          <a:custGeom>
            <a:avLst/>
            <a:gdLst>
              <a:gd name="connsiteX0" fmla="*/ 0 w 2027237"/>
              <a:gd name="connsiteY0" fmla="*/ 0 h 6308725"/>
              <a:gd name="connsiteX1" fmla="*/ 2027237 w 2027237"/>
              <a:gd name="connsiteY1" fmla="*/ 0 h 6308725"/>
              <a:gd name="connsiteX2" fmla="*/ 2027237 w 2027237"/>
              <a:gd name="connsiteY2" fmla="*/ 6308725 h 6308725"/>
              <a:gd name="connsiteX3" fmla="*/ 0 w 2027237"/>
              <a:gd name="connsiteY3" fmla="*/ 6308725 h 6308725"/>
            </a:gdLst>
            <a:ahLst/>
            <a:cxnLst>
              <a:cxn ang="0">
                <a:pos x="connsiteX0" y="connsiteY0"/>
              </a:cxn>
              <a:cxn ang="0">
                <a:pos x="connsiteX1" y="connsiteY1"/>
              </a:cxn>
              <a:cxn ang="0">
                <a:pos x="connsiteX2" y="connsiteY2"/>
              </a:cxn>
              <a:cxn ang="0">
                <a:pos x="connsiteX3" y="connsiteY3"/>
              </a:cxn>
            </a:cxnLst>
            <a:rect l="l" t="t" r="r" b="b"/>
            <a:pathLst>
              <a:path w="2027237" h="6308725">
                <a:moveTo>
                  <a:pt x="0" y="0"/>
                </a:moveTo>
                <a:lnTo>
                  <a:pt x="2027237" y="0"/>
                </a:lnTo>
                <a:lnTo>
                  <a:pt x="2027237" y="6308725"/>
                </a:lnTo>
                <a:lnTo>
                  <a:pt x="0" y="6308725"/>
                </a:lnTo>
                <a:close/>
              </a:path>
            </a:pathLst>
          </a:custGeom>
          <a:noFill/>
        </p:spPr>
        <p:txBody>
          <a:bodyPr wrap="square" lIns="144000" tIns="2160000" rIns="144000">
            <a:noAutofit/>
          </a:bodyPr>
          <a:lstStyle>
            <a:lvl1pPr marL="0" indent="0" algn="ctr">
              <a:buFont typeface="Arial" panose="020B0604020202020204" pitchFamily="34" charset="0"/>
              <a:buNone/>
              <a:defRPr/>
            </a:lvl1pPr>
          </a:lstStyle>
          <a:p>
            <a:r>
              <a:rPr lang="en-US" dirty="0"/>
              <a:t>Click icon to add picture</a:t>
            </a:r>
          </a:p>
        </p:txBody>
      </p:sp>
      <p:sp>
        <p:nvSpPr>
          <p:cNvPr id="8" name="Platshållare för text 7">
            <a:extLst>
              <a:ext uri="{FF2B5EF4-FFF2-40B4-BE49-F238E27FC236}">
                <a16:creationId xmlns:a16="http://schemas.microsoft.com/office/drawing/2014/main" id="{F45A75E4-FD84-47DA-BB49-967A4676CC0D}"/>
              </a:ext>
            </a:extLst>
          </p:cNvPr>
          <p:cNvSpPr>
            <a:spLocks noGrp="1"/>
          </p:cNvSpPr>
          <p:nvPr>
            <p:ph type="body" sz="quarter" idx="14" hasCustomPrompt="1"/>
          </p:nvPr>
        </p:nvSpPr>
        <p:spPr>
          <a:xfrm>
            <a:off x="550863" y="1320624"/>
            <a:ext cx="8869361" cy="263149"/>
          </a:xfrm>
        </p:spPr>
        <p:txBody>
          <a:bodyPr vert="horz" lIns="0" tIns="0" rIns="0" bIns="0" rtlCol="0">
            <a:spAutoFit/>
          </a:bodyPr>
          <a:lstStyle>
            <a:lvl1pPr marL="0" indent="0" algn="l" rtl="0" eaLnBrk="1" fontAlgn="auto" hangingPunct="1">
              <a:lnSpc>
                <a:spcPct val="95000"/>
              </a:lnSpc>
              <a:spcBef>
                <a:spcPts val="1200"/>
              </a:spcBef>
              <a:spcAft>
                <a:spcPts val="0"/>
              </a:spcAft>
              <a:buNone/>
              <a:defRPr lang="en-US" i="0"/>
            </a:lvl1pPr>
          </a:lstStyle>
          <a:p>
            <a:pPr marL="0" lvl="0" indent="0" fontAlgn="auto">
              <a:lnSpc>
                <a:spcPct val="95000"/>
              </a:lnSpc>
              <a:spcAft>
                <a:spcPts val="0"/>
              </a:spcAft>
              <a:buNone/>
            </a:pPr>
            <a:r>
              <a:rPr lang="en-US" dirty="0"/>
              <a:t>Click to add subtitle</a:t>
            </a:r>
          </a:p>
        </p:txBody>
      </p:sp>
      <p:sp>
        <p:nvSpPr>
          <p:cNvPr id="2" name="Title 1">
            <a:extLst>
              <a:ext uri="{FF2B5EF4-FFF2-40B4-BE49-F238E27FC236}">
                <a16:creationId xmlns:a16="http://schemas.microsoft.com/office/drawing/2014/main" id="{CC68BA98-3A18-455B-9DF0-BA5724D4EA79}"/>
              </a:ext>
            </a:extLst>
          </p:cNvPr>
          <p:cNvSpPr>
            <a:spLocks noGrp="1"/>
          </p:cNvSpPr>
          <p:nvPr>
            <p:ph type="title"/>
          </p:nvPr>
        </p:nvSpPr>
        <p:spPr>
          <a:xfrm>
            <a:off x="550864" y="850112"/>
            <a:ext cx="8869361" cy="443198"/>
          </a:xfrm>
        </p:spPr>
        <p:txBody>
          <a:bodyPr>
            <a:noAutofit/>
          </a:bodyPr>
          <a:lstStyle/>
          <a:p>
            <a:r>
              <a:rPr lang="en-US" altLang="zh-CN"/>
              <a:t>Click to edit Master title style</a:t>
            </a:r>
            <a:endParaRPr lang="da-DK" dirty="0"/>
          </a:p>
        </p:txBody>
      </p:sp>
    </p:spTree>
    <p:extLst>
      <p:ext uri="{BB962C8B-B14F-4D97-AF65-F5344CB8AC3E}">
        <p14:creationId xmlns:p14="http://schemas.microsoft.com/office/powerpoint/2010/main" val="369985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15:guide id="1" pos="6403">
          <p15:clr>
            <a:srgbClr val="FBAE40"/>
          </p15:clr>
        </p15:guide>
        <p15:guide id="2" pos="594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Medium photo">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CAA1B973-D9A6-4E2C-A115-E9163BD00481}"/>
              </a:ext>
            </a:extLst>
          </p:cNvPr>
          <p:cNvSpPr>
            <a:spLocks noGrp="1"/>
          </p:cNvSpPr>
          <p:nvPr>
            <p:ph type="pic" sz="quarter" idx="18" hasCustomPrompt="1"/>
          </p:nvPr>
        </p:nvSpPr>
        <p:spPr bwMode="gray">
          <a:xfrm>
            <a:off x="8075613" y="404812"/>
            <a:ext cx="4116387" cy="6192837"/>
          </a:xfrm>
          <a:custGeom>
            <a:avLst/>
            <a:gdLst>
              <a:gd name="connsiteX0" fmla="*/ 0 w 4116387"/>
              <a:gd name="connsiteY0" fmla="*/ 0 h 6308725"/>
              <a:gd name="connsiteX1" fmla="*/ 4116387 w 4116387"/>
              <a:gd name="connsiteY1" fmla="*/ 0 h 6308725"/>
              <a:gd name="connsiteX2" fmla="*/ 4116387 w 4116387"/>
              <a:gd name="connsiteY2" fmla="*/ 6308725 h 6308725"/>
              <a:gd name="connsiteX3" fmla="*/ 0 w 4116387"/>
              <a:gd name="connsiteY3" fmla="*/ 6308725 h 6308725"/>
            </a:gdLst>
            <a:ahLst/>
            <a:cxnLst>
              <a:cxn ang="0">
                <a:pos x="connsiteX0" y="connsiteY0"/>
              </a:cxn>
              <a:cxn ang="0">
                <a:pos x="connsiteX1" y="connsiteY1"/>
              </a:cxn>
              <a:cxn ang="0">
                <a:pos x="connsiteX2" y="connsiteY2"/>
              </a:cxn>
              <a:cxn ang="0">
                <a:pos x="connsiteX3" y="connsiteY3"/>
              </a:cxn>
            </a:cxnLst>
            <a:rect l="l" t="t" r="r" b="b"/>
            <a:pathLst>
              <a:path w="4116387" h="6308725">
                <a:moveTo>
                  <a:pt x="0" y="0"/>
                </a:moveTo>
                <a:lnTo>
                  <a:pt x="4116387" y="0"/>
                </a:lnTo>
                <a:lnTo>
                  <a:pt x="4116387" y="6308725"/>
                </a:lnTo>
                <a:lnTo>
                  <a:pt x="0" y="6308725"/>
                </a:lnTo>
                <a:close/>
              </a:path>
            </a:pathLst>
          </a:custGeom>
        </p:spPr>
        <p:txBody>
          <a:bodyPr wrap="square" tIns="1044000" anchor="ctr" anchorCtr="1">
            <a:noAutofit/>
          </a:bodyPr>
          <a:lstStyle>
            <a:lvl1pPr marL="0" indent="0" algn="ctr">
              <a:buNone/>
              <a:defRPr>
                <a:solidFill>
                  <a:schemeClr val="tx1"/>
                </a:solidFill>
              </a:defRPr>
            </a:lvl1pPr>
          </a:lstStyle>
          <a:p>
            <a:r>
              <a:rPr lang="en-US"/>
              <a:t>Click icon to add picture </a:t>
            </a:r>
          </a:p>
        </p:txBody>
      </p:sp>
      <p:sp>
        <p:nvSpPr>
          <p:cNvPr id="3" name="Content Placeholder 2">
            <a:extLst>
              <a:ext uri="{FF2B5EF4-FFF2-40B4-BE49-F238E27FC236}">
                <a16:creationId xmlns:a16="http://schemas.microsoft.com/office/drawing/2014/main" id="{B0230727-5084-4410-A89B-8296C4B39272}"/>
              </a:ext>
            </a:extLst>
          </p:cNvPr>
          <p:cNvSpPr>
            <a:spLocks noGrp="1"/>
          </p:cNvSpPr>
          <p:nvPr>
            <p:ph sz="half" idx="1" hasCustomPrompt="1"/>
          </p:nvPr>
        </p:nvSpPr>
        <p:spPr>
          <a:xfrm>
            <a:off x="550864" y="1916113"/>
            <a:ext cx="6769099" cy="4141786"/>
          </a:xfrm>
        </p:spPr>
        <p:txBody>
          <a:bodyPr>
            <a:noAutofit/>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753E45-BC83-4E83-AA5C-71E87A8918B2}"/>
              </a:ext>
            </a:extLst>
          </p:cNvPr>
          <p:cNvSpPr>
            <a:spLocks noGrp="1"/>
          </p:cNvSpPr>
          <p:nvPr>
            <p:ph type="dt" sz="half" idx="10"/>
          </p:nvPr>
        </p:nvSpPr>
        <p:spPr/>
        <p:txBody>
          <a:bodyPr/>
          <a:lstStyle/>
          <a:p>
            <a:r>
              <a:rPr lang="sv-SE"/>
              <a:t>Month DD, YYYY</a:t>
            </a:r>
          </a:p>
        </p:txBody>
      </p:sp>
      <p:sp>
        <p:nvSpPr>
          <p:cNvPr id="6" name="Footer Placeholder 5">
            <a:extLst>
              <a:ext uri="{FF2B5EF4-FFF2-40B4-BE49-F238E27FC236}">
                <a16:creationId xmlns:a16="http://schemas.microsoft.com/office/drawing/2014/main" id="{74396CD1-9D5F-4AF5-9AAE-0AEFFA9738A3}"/>
              </a:ext>
            </a:extLst>
          </p:cNvPr>
          <p:cNvSpPr>
            <a:spLocks noGrp="1"/>
          </p:cNvSpPr>
          <p:nvPr>
            <p:ph type="ftr" sz="quarter" idx="11"/>
          </p:nvPr>
        </p:nvSpPr>
        <p:spPr/>
        <p:txBody>
          <a:bodyPr/>
          <a:lstStyle/>
          <a:p>
            <a:r>
              <a:rPr lang="sv-SE"/>
              <a:t>Footer</a:t>
            </a:r>
            <a:endParaRPr lang="sv-SE" dirty="0"/>
          </a:p>
        </p:txBody>
      </p:sp>
      <p:sp>
        <p:nvSpPr>
          <p:cNvPr id="7" name="Slide Number Placeholder 6">
            <a:extLst>
              <a:ext uri="{FF2B5EF4-FFF2-40B4-BE49-F238E27FC236}">
                <a16:creationId xmlns:a16="http://schemas.microsoft.com/office/drawing/2014/main" id="{9440D919-8C88-47A0-B5D0-CB5313E5CB25}"/>
              </a:ext>
            </a:extLst>
          </p:cNvPr>
          <p:cNvSpPr>
            <a:spLocks noGrp="1"/>
          </p:cNvSpPr>
          <p:nvPr>
            <p:ph type="sldNum" sz="quarter" idx="12"/>
          </p:nvPr>
        </p:nvSpPr>
        <p:spPr/>
        <p:txBody>
          <a:bodyPr/>
          <a:lstStyle/>
          <a:p>
            <a:pPr algn="ctr"/>
            <a:fld id="{07CEE681-EA8A-4B77-829B-1539858EA44F}" type="slidenum">
              <a:rPr lang="sv-SE" smtClean="0"/>
              <a:pPr algn="ctr"/>
              <a:t>‹#›</a:t>
            </a:fld>
            <a:endParaRPr lang="sv-SE" dirty="0"/>
          </a:p>
        </p:txBody>
      </p:sp>
      <p:sp>
        <p:nvSpPr>
          <p:cNvPr id="8" name="Platshållare för text 7">
            <a:extLst>
              <a:ext uri="{FF2B5EF4-FFF2-40B4-BE49-F238E27FC236}">
                <a16:creationId xmlns:a16="http://schemas.microsoft.com/office/drawing/2014/main" id="{6116E6F9-8B2D-4FF6-9FA5-37F94D646C7B}"/>
              </a:ext>
            </a:extLst>
          </p:cNvPr>
          <p:cNvSpPr>
            <a:spLocks noGrp="1"/>
          </p:cNvSpPr>
          <p:nvPr>
            <p:ph type="body" sz="quarter" idx="13" hasCustomPrompt="1"/>
          </p:nvPr>
        </p:nvSpPr>
        <p:spPr>
          <a:xfrm>
            <a:off x="550863" y="1320624"/>
            <a:ext cx="6769099" cy="263149"/>
          </a:xfrm>
        </p:spPr>
        <p:txBody>
          <a:bodyPr vert="horz" wrap="square" lIns="0" tIns="0" rIns="0" bIns="0" rtlCol="0">
            <a:spAutoFit/>
          </a:bodyPr>
          <a:lstStyle>
            <a:lvl1pPr marL="0" indent="0" algn="l" rtl="0" eaLnBrk="1" fontAlgn="auto" hangingPunct="1">
              <a:lnSpc>
                <a:spcPct val="95000"/>
              </a:lnSpc>
              <a:spcBef>
                <a:spcPts val="1200"/>
              </a:spcBef>
              <a:spcAft>
                <a:spcPts val="0"/>
              </a:spcAft>
              <a:buNone/>
              <a:defRPr lang="en-US" i="0"/>
            </a:lvl1pPr>
          </a:lstStyle>
          <a:p>
            <a:pPr marL="0" lvl="0" indent="0" fontAlgn="auto">
              <a:lnSpc>
                <a:spcPct val="95000"/>
              </a:lnSpc>
              <a:spcAft>
                <a:spcPts val="0"/>
              </a:spcAft>
              <a:buNone/>
            </a:pPr>
            <a:r>
              <a:rPr lang="en-US" dirty="0"/>
              <a:t>Click to add subtitle</a:t>
            </a:r>
          </a:p>
        </p:txBody>
      </p:sp>
      <p:sp>
        <p:nvSpPr>
          <p:cNvPr id="10" name="Title 9">
            <a:extLst>
              <a:ext uri="{FF2B5EF4-FFF2-40B4-BE49-F238E27FC236}">
                <a16:creationId xmlns:a16="http://schemas.microsoft.com/office/drawing/2014/main" id="{DF14B1D1-3FE2-43DF-8ED0-C9AD4EDDF241}"/>
              </a:ext>
            </a:extLst>
          </p:cNvPr>
          <p:cNvSpPr>
            <a:spLocks noGrp="1"/>
          </p:cNvSpPr>
          <p:nvPr>
            <p:ph type="title"/>
          </p:nvPr>
        </p:nvSpPr>
        <p:spPr>
          <a:xfrm>
            <a:off x="550864" y="850112"/>
            <a:ext cx="6769099" cy="443198"/>
          </a:xfrm>
        </p:spPr>
        <p:txBody>
          <a:bodyPr>
            <a:noAutofit/>
          </a:bodyPr>
          <a:lstStyle/>
          <a:p>
            <a:r>
              <a:rPr lang="en-US" altLang="zh-CN"/>
              <a:t>Click to edit Master title style</a:t>
            </a:r>
            <a:endParaRPr lang="da-DK" dirty="0"/>
          </a:p>
        </p:txBody>
      </p:sp>
    </p:spTree>
    <p:extLst>
      <p:ext uri="{BB962C8B-B14F-4D97-AF65-F5344CB8AC3E}">
        <p14:creationId xmlns:p14="http://schemas.microsoft.com/office/powerpoint/2010/main" val="56067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15:guide id="1" pos="4611">
          <p15:clr>
            <a:srgbClr val="FBAE40"/>
          </p15:clr>
        </p15:guide>
        <p15:guide id="2" pos="508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ig photo">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86596819-2223-45DF-9C4E-9DD964883DBA}"/>
              </a:ext>
            </a:extLst>
          </p:cNvPr>
          <p:cNvSpPr>
            <a:spLocks noGrp="1"/>
          </p:cNvSpPr>
          <p:nvPr>
            <p:ph type="pic" sz="quarter" idx="18" hasCustomPrompt="1"/>
          </p:nvPr>
        </p:nvSpPr>
        <p:spPr bwMode="gray">
          <a:xfrm>
            <a:off x="6456362" y="404812"/>
            <a:ext cx="5735637" cy="6192837"/>
          </a:xfrm>
          <a:custGeom>
            <a:avLst/>
            <a:gdLst>
              <a:gd name="connsiteX0" fmla="*/ 0 w 5997622"/>
              <a:gd name="connsiteY0" fmla="*/ 0 h 6858000"/>
              <a:gd name="connsiteX1" fmla="*/ 5997622 w 5997622"/>
              <a:gd name="connsiteY1" fmla="*/ 0 h 6858000"/>
              <a:gd name="connsiteX2" fmla="*/ 5997622 w 5997622"/>
              <a:gd name="connsiteY2" fmla="*/ 512763 h 6858000"/>
              <a:gd name="connsiteX3" fmla="*/ 5997622 w 5997622"/>
              <a:gd name="connsiteY3" fmla="*/ 6597650 h 6858000"/>
              <a:gd name="connsiteX4" fmla="*/ 5997622 w 5997622"/>
              <a:gd name="connsiteY4" fmla="*/ 6858000 h 6858000"/>
              <a:gd name="connsiteX5" fmla="*/ 0 w 599762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97622" h="6858000">
                <a:moveTo>
                  <a:pt x="0" y="0"/>
                </a:moveTo>
                <a:lnTo>
                  <a:pt x="5997622" y="0"/>
                </a:lnTo>
                <a:lnTo>
                  <a:pt x="5997622" y="512763"/>
                </a:lnTo>
                <a:lnTo>
                  <a:pt x="5997622" y="6597650"/>
                </a:lnTo>
                <a:lnTo>
                  <a:pt x="5997622" y="6858000"/>
                </a:lnTo>
                <a:lnTo>
                  <a:pt x="0" y="6858000"/>
                </a:lnTo>
                <a:close/>
              </a:path>
            </a:pathLst>
          </a:custGeom>
        </p:spPr>
        <p:txBody>
          <a:bodyPr wrap="square" tIns="1044000" anchor="ctr" anchorCtr="1">
            <a:noAutofit/>
          </a:bodyPr>
          <a:lstStyle>
            <a:lvl1pPr marL="0" indent="0" algn="ctr">
              <a:buNone/>
              <a:defRPr>
                <a:solidFill>
                  <a:schemeClr val="tx1"/>
                </a:solidFill>
              </a:defRPr>
            </a:lvl1pPr>
          </a:lstStyle>
          <a:p>
            <a:r>
              <a:rPr lang="en-US" dirty="0"/>
              <a:t>Click icon to add picture </a:t>
            </a:r>
          </a:p>
        </p:txBody>
      </p:sp>
      <p:sp>
        <p:nvSpPr>
          <p:cNvPr id="3" name="Content Placeholder 2">
            <a:extLst>
              <a:ext uri="{FF2B5EF4-FFF2-40B4-BE49-F238E27FC236}">
                <a16:creationId xmlns:a16="http://schemas.microsoft.com/office/drawing/2014/main" id="{B0230727-5084-4410-A89B-8296C4B39272}"/>
              </a:ext>
            </a:extLst>
          </p:cNvPr>
          <p:cNvSpPr>
            <a:spLocks noGrp="1"/>
          </p:cNvSpPr>
          <p:nvPr>
            <p:ph sz="half" idx="1" hasCustomPrompt="1"/>
          </p:nvPr>
        </p:nvSpPr>
        <p:spPr>
          <a:xfrm>
            <a:off x="550864" y="1916112"/>
            <a:ext cx="5184774" cy="4249737"/>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753E45-BC83-4E83-AA5C-71E87A8918B2}"/>
              </a:ext>
            </a:extLst>
          </p:cNvPr>
          <p:cNvSpPr>
            <a:spLocks noGrp="1"/>
          </p:cNvSpPr>
          <p:nvPr>
            <p:ph type="dt" sz="half" idx="10"/>
          </p:nvPr>
        </p:nvSpPr>
        <p:spPr/>
        <p:txBody>
          <a:bodyPr/>
          <a:lstStyle/>
          <a:p>
            <a:r>
              <a:rPr lang="sv-SE"/>
              <a:t>Month DD, YYYY</a:t>
            </a:r>
          </a:p>
        </p:txBody>
      </p:sp>
      <p:sp>
        <p:nvSpPr>
          <p:cNvPr id="6" name="Footer Placeholder 5">
            <a:extLst>
              <a:ext uri="{FF2B5EF4-FFF2-40B4-BE49-F238E27FC236}">
                <a16:creationId xmlns:a16="http://schemas.microsoft.com/office/drawing/2014/main" id="{74396CD1-9D5F-4AF5-9AAE-0AEFFA9738A3}"/>
              </a:ext>
            </a:extLst>
          </p:cNvPr>
          <p:cNvSpPr>
            <a:spLocks noGrp="1"/>
          </p:cNvSpPr>
          <p:nvPr>
            <p:ph type="ftr" sz="quarter" idx="11"/>
          </p:nvPr>
        </p:nvSpPr>
        <p:spPr/>
        <p:txBody>
          <a:bodyPr/>
          <a:lstStyle/>
          <a:p>
            <a:r>
              <a:rPr lang="sv-SE"/>
              <a:t>Footer</a:t>
            </a:r>
            <a:endParaRPr lang="sv-SE" dirty="0"/>
          </a:p>
        </p:txBody>
      </p:sp>
      <p:sp>
        <p:nvSpPr>
          <p:cNvPr id="7" name="Slide Number Placeholder 6">
            <a:extLst>
              <a:ext uri="{FF2B5EF4-FFF2-40B4-BE49-F238E27FC236}">
                <a16:creationId xmlns:a16="http://schemas.microsoft.com/office/drawing/2014/main" id="{9440D919-8C88-47A0-B5D0-CB5313E5CB25}"/>
              </a:ext>
            </a:extLst>
          </p:cNvPr>
          <p:cNvSpPr>
            <a:spLocks noGrp="1"/>
          </p:cNvSpPr>
          <p:nvPr>
            <p:ph type="sldNum" sz="quarter" idx="12"/>
          </p:nvPr>
        </p:nvSpPr>
        <p:spPr/>
        <p:txBody>
          <a:bodyPr/>
          <a:lstStyle/>
          <a:p>
            <a:pPr algn="ctr"/>
            <a:fld id="{07CEE681-EA8A-4B77-829B-1539858EA44F}" type="slidenum">
              <a:rPr lang="sv-SE" smtClean="0"/>
              <a:pPr algn="ctr"/>
              <a:t>‹#›</a:t>
            </a:fld>
            <a:endParaRPr lang="sv-SE" dirty="0"/>
          </a:p>
        </p:txBody>
      </p:sp>
      <p:sp>
        <p:nvSpPr>
          <p:cNvPr id="8" name="Platshållare för text 7">
            <a:extLst>
              <a:ext uri="{FF2B5EF4-FFF2-40B4-BE49-F238E27FC236}">
                <a16:creationId xmlns:a16="http://schemas.microsoft.com/office/drawing/2014/main" id="{6116E6F9-8B2D-4FF6-9FA5-37F94D646C7B}"/>
              </a:ext>
            </a:extLst>
          </p:cNvPr>
          <p:cNvSpPr>
            <a:spLocks noGrp="1"/>
          </p:cNvSpPr>
          <p:nvPr>
            <p:ph type="body" sz="quarter" idx="13" hasCustomPrompt="1"/>
          </p:nvPr>
        </p:nvSpPr>
        <p:spPr>
          <a:xfrm>
            <a:off x="550863" y="1320624"/>
            <a:ext cx="5184774" cy="263149"/>
          </a:xfrm>
        </p:spPr>
        <p:txBody>
          <a:bodyPr vert="horz" lIns="0" tIns="0" rIns="0" bIns="0" rtlCol="0">
            <a:spAutoFit/>
          </a:bodyPr>
          <a:lstStyle>
            <a:lvl1pPr marL="0" indent="0" algn="l" rtl="0" eaLnBrk="1" fontAlgn="auto" hangingPunct="1">
              <a:lnSpc>
                <a:spcPct val="95000"/>
              </a:lnSpc>
              <a:spcBef>
                <a:spcPts val="1200"/>
              </a:spcBef>
              <a:spcAft>
                <a:spcPts val="0"/>
              </a:spcAft>
              <a:buNone/>
              <a:defRPr lang="en-US" i="0"/>
            </a:lvl1pPr>
          </a:lstStyle>
          <a:p>
            <a:pPr marL="0" lvl="0" indent="0" fontAlgn="auto">
              <a:lnSpc>
                <a:spcPct val="95000"/>
              </a:lnSpc>
              <a:spcAft>
                <a:spcPts val="0"/>
              </a:spcAft>
              <a:buNone/>
            </a:pPr>
            <a:r>
              <a:rPr lang="en-US" dirty="0"/>
              <a:t>Click to add subtitle</a:t>
            </a:r>
          </a:p>
        </p:txBody>
      </p:sp>
      <p:sp>
        <p:nvSpPr>
          <p:cNvPr id="9" name="Title 8">
            <a:extLst>
              <a:ext uri="{FF2B5EF4-FFF2-40B4-BE49-F238E27FC236}">
                <a16:creationId xmlns:a16="http://schemas.microsoft.com/office/drawing/2014/main" id="{3E406F16-0509-46BE-A43C-C122E65ACD0A}"/>
              </a:ext>
            </a:extLst>
          </p:cNvPr>
          <p:cNvSpPr>
            <a:spLocks noGrp="1"/>
          </p:cNvSpPr>
          <p:nvPr>
            <p:ph type="title"/>
          </p:nvPr>
        </p:nvSpPr>
        <p:spPr>
          <a:xfrm>
            <a:off x="550864" y="850112"/>
            <a:ext cx="5184774" cy="443198"/>
          </a:xfrm>
        </p:spPr>
        <p:txBody>
          <a:bodyPr/>
          <a:lstStyle/>
          <a:p>
            <a:r>
              <a:rPr lang="en-US" altLang="zh-CN"/>
              <a:t>Click to edit Master title style</a:t>
            </a:r>
            <a:endParaRPr lang="da-DK" dirty="0"/>
          </a:p>
        </p:txBody>
      </p:sp>
    </p:spTree>
    <p:extLst>
      <p:ext uri="{BB962C8B-B14F-4D97-AF65-F5344CB8AC3E}">
        <p14:creationId xmlns:p14="http://schemas.microsoft.com/office/powerpoint/2010/main" val="215244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15:guide id="1" pos="3613">
          <p15:clr>
            <a:srgbClr val="FBAE40"/>
          </p15:clr>
        </p15:guide>
        <p15:guide id="2" pos="406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6DBE51E-070C-4CFF-9D9F-0A0B7BBBB77C}"/>
              </a:ext>
            </a:extLst>
          </p:cNvPr>
          <p:cNvPicPr>
            <a:picLocks noChangeAspect="1"/>
          </p:cNvPicPr>
          <p:nvPr/>
        </p:nvPicPr>
        <p:blipFill rotWithShape="1">
          <a:blip r:embed="rId13">
            <a:extLst>
              <a:ext uri="{28A0092B-C50C-407E-A947-70E740481C1C}">
                <a14:useLocalDpi xmlns:a14="http://schemas.microsoft.com/office/drawing/2010/main" val="0"/>
              </a:ext>
            </a:extLst>
          </a:blip>
          <a:srcRect l="-22256" r="22256" b="3796"/>
          <a:stretch/>
        </p:blipFill>
        <p:spPr>
          <a:xfrm>
            <a:off x="0" y="0"/>
            <a:ext cx="12192000" cy="6597650"/>
          </a:xfrm>
          <a:prstGeom prst="rect">
            <a:avLst/>
          </a:prstGeom>
        </p:spPr>
      </p:pic>
      <p:sp>
        <p:nvSpPr>
          <p:cNvPr id="4" name="Rectangle 3">
            <a:extLst>
              <a:ext uri="{FF2B5EF4-FFF2-40B4-BE49-F238E27FC236}">
                <a16:creationId xmlns:a16="http://schemas.microsoft.com/office/drawing/2014/main" id="{1E06D052-302D-4EBC-8EBF-3F9ABCEF9B58}"/>
              </a:ext>
            </a:extLst>
          </p:cNvPr>
          <p:cNvSpPr/>
          <p:nvPr/>
        </p:nvSpPr>
        <p:spPr bwMode="gray">
          <a:xfrm>
            <a:off x="0" y="0"/>
            <a:ext cx="6804837" cy="6597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2" name="Title 1">
            <a:extLst>
              <a:ext uri="{FF2B5EF4-FFF2-40B4-BE49-F238E27FC236}">
                <a16:creationId xmlns:a16="http://schemas.microsoft.com/office/drawing/2014/main" id="{0AE87A58-09C9-4878-940A-B55D0C4841F6}"/>
              </a:ext>
            </a:extLst>
          </p:cNvPr>
          <p:cNvSpPr>
            <a:spLocks noGrp="1"/>
          </p:cNvSpPr>
          <p:nvPr>
            <p:ph type="title" hasCustomPrompt="1"/>
          </p:nvPr>
        </p:nvSpPr>
        <p:spPr>
          <a:xfrm>
            <a:off x="550863" y="4844116"/>
            <a:ext cx="5286411" cy="906851"/>
          </a:xfrm>
        </p:spPr>
        <p:txBody>
          <a:bodyPr anchor="b"/>
          <a:lstStyle>
            <a:lvl1pPr>
              <a:lnSpc>
                <a:spcPct val="80000"/>
              </a:lnSpc>
              <a:defRPr sz="3600">
                <a:solidFill>
                  <a:schemeClr val="bg1"/>
                </a:solidFill>
                <a:latin typeface="+mj-lt"/>
              </a:defRPr>
            </a:lvl1pPr>
          </a:lstStyle>
          <a:p>
            <a:r>
              <a:rPr lang="en-US" dirty="0"/>
              <a:t>Click to add closing phrase</a:t>
            </a:r>
          </a:p>
        </p:txBody>
      </p:sp>
      <p:sp>
        <p:nvSpPr>
          <p:cNvPr id="3" name="Text Placeholder 2">
            <a:extLst>
              <a:ext uri="{FF2B5EF4-FFF2-40B4-BE49-F238E27FC236}">
                <a16:creationId xmlns:a16="http://schemas.microsoft.com/office/drawing/2014/main" id="{9E17E8F1-D73C-4A82-A7B5-D01F8F17FE24}"/>
              </a:ext>
            </a:extLst>
          </p:cNvPr>
          <p:cNvSpPr>
            <a:spLocks noGrp="1"/>
          </p:cNvSpPr>
          <p:nvPr>
            <p:ph type="body" idx="1" hasCustomPrompt="1"/>
          </p:nvPr>
        </p:nvSpPr>
        <p:spPr>
          <a:xfrm>
            <a:off x="550863" y="5818731"/>
            <a:ext cx="5286411" cy="543262"/>
          </a:xfrm>
        </p:spPr>
        <p:txBody>
          <a:bodyPr/>
          <a:lstStyle>
            <a:lvl1pPr marL="0" indent="0">
              <a:lnSpc>
                <a:spcPct val="8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Click to add closing phrase</a:t>
            </a:r>
          </a:p>
        </p:txBody>
      </p:sp>
      <p:sp>
        <p:nvSpPr>
          <p:cNvPr id="8" name="Date Placeholder 7">
            <a:extLst>
              <a:ext uri="{FF2B5EF4-FFF2-40B4-BE49-F238E27FC236}">
                <a16:creationId xmlns:a16="http://schemas.microsoft.com/office/drawing/2014/main" id="{182E47CC-254C-41EF-A3FE-EC34B7B1E7A0}"/>
              </a:ext>
            </a:extLst>
          </p:cNvPr>
          <p:cNvSpPr>
            <a:spLocks noGrp="1"/>
          </p:cNvSpPr>
          <p:nvPr>
            <p:ph type="dt" sz="half" idx="10"/>
          </p:nvPr>
        </p:nvSpPr>
        <p:spPr>
          <a:xfrm>
            <a:off x="550863" y="6665884"/>
            <a:ext cx="743793" cy="123111"/>
          </a:xfrm>
        </p:spPr>
        <p:txBody>
          <a:bodyPr/>
          <a:lstStyle>
            <a:lvl1pPr>
              <a:defRPr>
                <a:solidFill>
                  <a:schemeClr val="tx1"/>
                </a:solidFill>
              </a:defRPr>
            </a:lvl1pPr>
          </a:lstStyle>
          <a:p>
            <a:r>
              <a:rPr lang="sv-SE"/>
              <a:t>Month DD, YYYY</a:t>
            </a:r>
          </a:p>
        </p:txBody>
      </p:sp>
      <p:sp>
        <p:nvSpPr>
          <p:cNvPr id="9" name="Footer Placeholder 8">
            <a:extLst>
              <a:ext uri="{FF2B5EF4-FFF2-40B4-BE49-F238E27FC236}">
                <a16:creationId xmlns:a16="http://schemas.microsoft.com/office/drawing/2014/main" id="{D232D215-34B1-4BCC-A9B4-9321CFF21029}"/>
              </a:ext>
            </a:extLst>
          </p:cNvPr>
          <p:cNvSpPr>
            <a:spLocks noGrp="1"/>
          </p:cNvSpPr>
          <p:nvPr>
            <p:ph type="ftr" sz="quarter" idx="11"/>
          </p:nvPr>
        </p:nvSpPr>
        <p:spPr/>
        <p:txBody>
          <a:bodyPr/>
          <a:lstStyle>
            <a:lvl1pPr>
              <a:defRPr>
                <a:solidFill>
                  <a:schemeClr val="tx1"/>
                </a:solidFill>
              </a:defRPr>
            </a:lvl1pPr>
          </a:lstStyle>
          <a:p>
            <a:r>
              <a:rPr lang="sv-SE"/>
              <a:t>Footer</a:t>
            </a:r>
            <a:endParaRPr lang="sv-SE" dirty="0"/>
          </a:p>
        </p:txBody>
      </p:sp>
      <p:sp>
        <p:nvSpPr>
          <p:cNvPr id="10" name="Slide Number Placeholder 9">
            <a:extLst>
              <a:ext uri="{FF2B5EF4-FFF2-40B4-BE49-F238E27FC236}">
                <a16:creationId xmlns:a16="http://schemas.microsoft.com/office/drawing/2014/main" id="{0437B83A-4C07-4C63-85DD-621071248DDE}"/>
              </a:ext>
            </a:extLst>
          </p:cNvPr>
          <p:cNvSpPr>
            <a:spLocks noGrp="1"/>
          </p:cNvSpPr>
          <p:nvPr>
            <p:ph type="sldNum" sz="quarter" idx="12"/>
          </p:nvPr>
        </p:nvSpPr>
        <p:spPr>
          <a:xfrm>
            <a:off x="203296" y="6665884"/>
            <a:ext cx="131446" cy="123111"/>
          </a:xfrm>
        </p:spPr>
        <p:txBody>
          <a:bodyPr/>
          <a:lstStyle>
            <a:lvl1pPr>
              <a:defRPr>
                <a:solidFill>
                  <a:schemeClr val="tx1"/>
                </a:solidFill>
              </a:defRPr>
            </a:lvl1pPr>
          </a:lstStyle>
          <a:p>
            <a:pPr algn="ctr"/>
            <a:fld id="{07CEE681-EA8A-4B77-829B-1539858EA44F}" type="slidenum">
              <a:rPr lang="sv-SE" smtClean="0"/>
              <a:pPr algn="ctr"/>
              <a:t>‹#›</a:t>
            </a:fld>
            <a:endParaRPr lang="sv-SE" dirty="0"/>
          </a:p>
        </p:txBody>
      </p:sp>
      <p:grpSp>
        <p:nvGrpSpPr>
          <p:cNvPr id="24" name="Group 23">
            <a:extLst>
              <a:ext uri="{FF2B5EF4-FFF2-40B4-BE49-F238E27FC236}">
                <a16:creationId xmlns:a16="http://schemas.microsoft.com/office/drawing/2014/main" id="{9A0207CA-1113-4FE5-BEA7-84C4DB6AF52C}"/>
              </a:ext>
            </a:extLst>
          </p:cNvPr>
          <p:cNvGrpSpPr>
            <a:grpSpLocks noChangeAspect="1"/>
          </p:cNvGrpSpPr>
          <p:nvPr/>
        </p:nvGrpSpPr>
        <p:grpSpPr>
          <a:xfrm>
            <a:off x="529390" y="981075"/>
            <a:ext cx="3416574" cy="620629"/>
            <a:chOff x="4763" y="2322513"/>
            <a:chExt cx="12182476" cy="2212976"/>
          </a:xfrm>
          <a:solidFill>
            <a:srgbClr val="FFFFFF"/>
          </a:solidFill>
        </p:grpSpPr>
        <p:sp>
          <p:nvSpPr>
            <p:cNvPr id="26" name="Rectangle 5">
              <a:extLst>
                <a:ext uri="{FF2B5EF4-FFF2-40B4-BE49-F238E27FC236}">
                  <a16:creationId xmlns:a16="http://schemas.microsoft.com/office/drawing/2014/main" id="{F7B6023E-6947-4075-99B6-57EF7AC961EC}"/>
                </a:ext>
              </a:extLst>
            </p:cNvPr>
            <p:cNvSpPr>
              <a:spLocks noChangeArrowheads="1"/>
            </p:cNvSpPr>
            <p:nvPr>
              <p:custDataLst>
                <p:tags r:id="rId1"/>
              </p:custDataLst>
            </p:nvPr>
          </p:nvSpPr>
          <p:spPr bwMode="auto">
            <a:xfrm>
              <a:off x="6042026" y="2625726"/>
              <a:ext cx="336550" cy="1909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27" name="Freeform: Shape 26">
              <a:extLst>
                <a:ext uri="{FF2B5EF4-FFF2-40B4-BE49-F238E27FC236}">
                  <a16:creationId xmlns:a16="http://schemas.microsoft.com/office/drawing/2014/main" id="{22BA66DA-D52F-44D5-933A-3534C6F1FA2E}"/>
                </a:ext>
              </a:extLst>
            </p:cNvPr>
            <p:cNvSpPr>
              <a:spLocks/>
            </p:cNvSpPr>
            <p:nvPr>
              <p:custDataLst>
                <p:tags r:id="rId2"/>
              </p:custDataLst>
            </p:nvPr>
          </p:nvSpPr>
          <p:spPr bwMode="auto">
            <a:xfrm>
              <a:off x="8470901" y="2625726"/>
              <a:ext cx="1741488" cy="1906588"/>
            </a:xfrm>
            <a:custGeom>
              <a:avLst/>
              <a:gdLst>
                <a:gd name="connsiteX0" fmla="*/ 488769 w 1741488"/>
                <a:gd name="connsiteY0" fmla="*/ 298450 h 1906588"/>
                <a:gd name="connsiteX1" fmla="*/ 328612 w 1741488"/>
                <a:gd name="connsiteY1" fmla="*/ 586861 h 1906588"/>
                <a:gd name="connsiteX2" fmla="*/ 328612 w 1741488"/>
                <a:gd name="connsiteY2" fmla="*/ 763588 h 1906588"/>
                <a:gd name="connsiteX3" fmla="*/ 1412875 w 1741488"/>
                <a:gd name="connsiteY3" fmla="*/ 763588 h 1906588"/>
                <a:gd name="connsiteX4" fmla="*/ 1412875 w 1741488"/>
                <a:gd name="connsiteY4" fmla="*/ 586433 h 1906588"/>
                <a:gd name="connsiteX5" fmla="*/ 1246886 w 1741488"/>
                <a:gd name="connsiteY5" fmla="*/ 298450 h 1906588"/>
                <a:gd name="connsiteX6" fmla="*/ 322197 w 1741488"/>
                <a:gd name="connsiteY6" fmla="*/ 0 h 1906588"/>
                <a:gd name="connsiteX7" fmla="*/ 1418437 w 1741488"/>
                <a:gd name="connsiteY7" fmla="*/ 0 h 1906588"/>
                <a:gd name="connsiteX8" fmla="*/ 1741488 w 1741488"/>
                <a:gd name="connsiteY8" fmla="*/ 520095 h 1906588"/>
                <a:gd name="connsiteX9" fmla="*/ 1741488 w 1741488"/>
                <a:gd name="connsiteY9" fmla="*/ 1052747 h 1906588"/>
                <a:gd name="connsiteX10" fmla="*/ 328601 w 1741488"/>
                <a:gd name="connsiteY10" fmla="*/ 1052747 h 1906588"/>
                <a:gd name="connsiteX11" fmla="*/ 328601 w 1741488"/>
                <a:gd name="connsiteY11" fmla="*/ 1384495 h 1906588"/>
                <a:gd name="connsiteX12" fmla="*/ 488419 w 1741488"/>
                <a:gd name="connsiteY12" fmla="*/ 1609656 h 1906588"/>
                <a:gd name="connsiteX13" fmla="*/ 1251646 w 1741488"/>
                <a:gd name="connsiteY13" fmla="*/ 1609656 h 1906588"/>
                <a:gd name="connsiteX14" fmla="*/ 1413456 w 1741488"/>
                <a:gd name="connsiteY14" fmla="*/ 1388776 h 1906588"/>
                <a:gd name="connsiteX15" fmla="*/ 1413456 w 1741488"/>
                <a:gd name="connsiteY15" fmla="*/ 1209989 h 1906588"/>
                <a:gd name="connsiteX16" fmla="*/ 1737219 w 1741488"/>
                <a:gd name="connsiteY16" fmla="*/ 1209989 h 1906588"/>
                <a:gd name="connsiteX17" fmla="*/ 1737219 w 1741488"/>
                <a:gd name="connsiteY17" fmla="*/ 1506636 h 1906588"/>
                <a:gd name="connsiteX18" fmla="*/ 1418010 w 1741488"/>
                <a:gd name="connsiteY18" fmla="*/ 1906588 h 1906588"/>
                <a:gd name="connsiteX19" fmla="*/ 317786 w 1741488"/>
                <a:gd name="connsiteY19" fmla="*/ 1906588 h 1906588"/>
                <a:gd name="connsiteX20" fmla="*/ 0 w 1741488"/>
                <a:gd name="connsiteY20" fmla="*/ 1465256 h 1906588"/>
                <a:gd name="connsiteX21" fmla="*/ 569 w 1741488"/>
                <a:gd name="connsiteY21" fmla="*/ 519953 h 190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41488" h="1906588">
                  <a:moveTo>
                    <a:pt x="488769" y="298450"/>
                  </a:moveTo>
                  <a:lnTo>
                    <a:pt x="328612" y="586861"/>
                  </a:lnTo>
                  <a:lnTo>
                    <a:pt x="328612" y="763588"/>
                  </a:lnTo>
                  <a:lnTo>
                    <a:pt x="1412875" y="763588"/>
                  </a:lnTo>
                  <a:lnTo>
                    <a:pt x="1412875" y="586433"/>
                  </a:lnTo>
                  <a:lnTo>
                    <a:pt x="1246886" y="298450"/>
                  </a:lnTo>
                  <a:close/>
                  <a:moveTo>
                    <a:pt x="322197" y="0"/>
                  </a:moveTo>
                  <a:lnTo>
                    <a:pt x="1418437" y="0"/>
                  </a:lnTo>
                  <a:lnTo>
                    <a:pt x="1741488" y="520095"/>
                  </a:lnTo>
                  <a:lnTo>
                    <a:pt x="1741488" y="1052747"/>
                  </a:lnTo>
                  <a:lnTo>
                    <a:pt x="328601" y="1052747"/>
                  </a:lnTo>
                  <a:lnTo>
                    <a:pt x="328601" y="1384495"/>
                  </a:lnTo>
                  <a:lnTo>
                    <a:pt x="488419" y="1609656"/>
                  </a:lnTo>
                  <a:lnTo>
                    <a:pt x="1251646" y="1609656"/>
                  </a:lnTo>
                  <a:lnTo>
                    <a:pt x="1413456" y="1388776"/>
                  </a:lnTo>
                  <a:lnTo>
                    <a:pt x="1413456" y="1209989"/>
                  </a:lnTo>
                  <a:lnTo>
                    <a:pt x="1737219" y="1209989"/>
                  </a:lnTo>
                  <a:lnTo>
                    <a:pt x="1737219" y="1506636"/>
                  </a:lnTo>
                  <a:lnTo>
                    <a:pt x="1418010" y="1906588"/>
                  </a:lnTo>
                  <a:lnTo>
                    <a:pt x="317786" y="1906588"/>
                  </a:lnTo>
                  <a:lnTo>
                    <a:pt x="0" y="1465256"/>
                  </a:lnTo>
                  <a:lnTo>
                    <a:pt x="569" y="5199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28" name="Freeform 8">
              <a:extLst>
                <a:ext uri="{FF2B5EF4-FFF2-40B4-BE49-F238E27FC236}">
                  <a16:creationId xmlns:a16="http://schemas.microsoft.com/office/drawing/2014/main" id="{068FA2BA-4649-438A-ABE3-4A39CD782394}"/>
                </a:ext>
              </a:extLst>
            </p:cNvPr>
            <p:cNvSpPr>
              <a:spLocks/>
            </p:cNvSpPr>
            <p:nvPr>
              <p:custDataLst>
                <p:tags r:id="rId3"/>
              </p:custDataLst>
            </p:nvPr>
          </p:nvSpPr>
          <p:spPr bwMode="auto">
            <a:xfrm>
              <a:off x="4584701" y="2625726"/>
              <a:ext cx="1158875" cy="1909763"/>
            </a:xfrm>
            <a:custGeom>
              <a:avLst/>
              <a:gdLst>
                <a:gd name="T0" fmla="*/ 0 w 8151"/>
                <a:gd name="T1" fmla="*/ 13378 h 13378"/>
                <a:gd name="T2" fmla="*/ 2369 w 8151"/>
                <a:gd name="T3" fmla="*/ 13378 h 13378"/>
                <a:gd name="T4" fmla="*/ 2369 w 8151"/>
                <a:gd name="T5" fmla="*/ 5554 h 13378"/>
                <a:gd name="T6" fmla="*/ 5409 w 8151"/>
                <a:gd name="T7" fmla="*/ 2110 h 13378"/>
                <a:gd name="T8" fmla="*/ 8151 w 8151"/>
                <a:gd name="T9" fmla="*/ 2110 h 13378"/>
                <a:gd name="T10" fmla="*/ 8151 w 8151"/>
                <a:gd name="T11" fmla="*/ 94 h 13378"/>
                <a:gd name="T12" fmla="*/ 4789 w 8151"/>
                <a:gd name="T13" fmla="*/ 94 h 13378"/>
                <a:gd name="T14" fmla="*/ 2251 w 8151"/>
                <a:gd name="T15" fmla="*/ 2850 h 13378"/>
                <a:gd name="T16" fmla="*/ 2251 w 8151"/>
                <a:gd name="T17" fmla="*/ 0 h 13378"/>
                <a:gd name="T18" fmla="*/ 0 w 8151"/>
                <a:gd name="T19" fmla="*/ 0 h 13378"/>
                <a:gd name="T20" fmla="*/ 0 w 8151"/>
                <a:gd name="T21" fmla="*/ 13378 h 1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51" h="13378">
                  <a:moveTo>
                    <a:pt x="0" y="13378"/>
                  </a:moveTo>
                  <a:lnTo>
                    <a:pt x="2369" y="13378"/>
                  </a:lnTo>
                  <a:lnTo>
                    <a:pt x="2369" y="5554"/>
                  </a:lnTo>
                  <a:lnTo>
                    <a:pt x="5409" y="2110"/>
                  </a:lnTo>
                  <a:lnTo>
                    <a:pt x="8151" y="2110"/>
                  </a:lnTo>
                  <a:lnTo>
                    <a:pt x="8151" y="94"/>
                  </a:lnTo>
                  <a:lnTo>
                    <a:pt x="4789" y="94"/>
                  </a:lnTo>
                  <a:lnTo>
                    <a:pt x="2251" y="2850"/>
                  </a:lnTo>
                  <a:lnTo>
                    <a:pt x="2251" y="0"/>
                  </a:lnTo>
                  <a:lnTo>
                    <a:pt x="0" y="0"/>
                  </a:lnTo>
                  <a:lnTo>
                    <a:pt x="0" y="13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29" name="Freeform 9">
              <a:extLst>
                <a:ext uri="{FF2B5EF4-FFF2-40B4-BE49-F238E27FC236}">
                  <a16:creationId xmlns:a16="http://schemas.microsoft.com/office/drawing/2014/main" id="{A0F1A5E8-8953-4208-BB9A-7CD0E9B43E97}"/>
                </a:ext>
              </a:extLst>
            </p:cNvPr>
            <p:cNvSpPr>
              <a:spLocks/>
            </p:cNvSpPr>
            <p:nvPr>
              <p:custDataLst>
                <p:tags r:id="rId4"/>
              </p:custDataLst>
            </p:nvPr>
          </p:nvSpPr>
          <p:spPr bwMode="auto">
            <a:xfrm>
              <a:off x="10483851" y="2624138"/>
              <a:ext cx="1160463" cy="1909763"/>
            </a:xfrm>
            <a:custGeom>
              <a:avLst/>
              <a:gdLst>
                <a:gd name="T0" fmla="*/ 0 w 8152"/>
                <a:gd name="T1" fmla="*/ 13378 h 13378"/>
                <a:gd name="T2" fmla="*/ 2370 w 8152"/>
                <a:gd name="T3" fmla="*/ 13378 h 13378"/>
                <a:gd name="T4" fmla="*/ 2370 w 8152"/>
                <a:gd name="T5" fmla="*/ 5554 h 13378"/>
                <a:gd name="T6" fmla="*/ 5409 w 8152"/>
                <a:gd name="T7" fmla="*/ 2110 h 13378"/>
                <a:gd name="T8" fmla="*/ 8152 w 8152"/>
                <a:gd name="T9" fmla="*/ 2110 h 13378"/>
                <a:gd name="T10" fmla="*/ 8152 w 8152"/>
                <a:gd name="T11" fmla="*/ 95 h 13378"/>
                <a:gd name="T12" fmla="*/ 4790 w 8152"/>
                <a:gd name="T13" fmla="*/ 95 h 13378"/>
                <a:gd name="T14" fmla="*/ 2252 w 8152"/>
                <a:gd name="T15" fmla="*/ 2850 h 13378"/>
                <a:gd name="T16" fmla="*/ 2252 w 8152"/>
                <a:gd name="T17" fmla="*/ 0 h 13378"/>
                <a:gd name="T18" fmla="*/ 0 w 8152"/>
                <a:gd name="T19" fmla="*/ 0 h 13378"/>
                <a:gd name="T20" fmla="*/ 0 w 8152"/>
                <a:gd name="T21" fmla="*/ 13378 h 1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52" h="13378">
                  <a:moveTo>
                    <a:pt x="0" y="13378"/>
                  </a:moveTo>
                  <a:lnTo>
                    <a:pt x="2370" y="13378"/>
                  </a:lnTo>
                  <a:lnTo>
                    <a:pt x="2370" y="5554"/>
                  </a:lnTo>
                  <a:lnTo>
                    <a:pt x="5409" y="2110"/>
                  </a:lnTo>
                  <a:lnTo>
                    <a:pt x="8152" y="2110"/>
                  </a:lnTo>
                  <a:lnTo>
                    <a:pt x="8152" y="95"/>
                  </a:lnTo>
                  <a:lnTo>
                    <a:pt x="4790" y="95"/>
                  </a:lnTo>
                  <a:lnTo>
                    <a:pt x="2252" y="2850"/>
                  </a:lnTo>
                  <a:lnTo>
                    <a:pt x="2252" y="0"/>
                  </a:lnTo>
                  <a:lnTo>
                    <a:pt x="0" y="0"/>
                  </a:lnTo>
                  <a:lnTo>
                    <a:pt x="0" y="13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0" name="Freeform 10">
              <a:extLst>
                <a:ext uri="{FF2B5EF4-FFF2-40B4-BE49-F238E27FC236}">
                  <a16:creationId xmlns:a16="http://schemas.microsoft.com/office/drawing/2014/main" id="{78049A73-B802-485F-B52E-6986BDB6771D}"/>
                </a:ext>
              </a:extLst>
            </p:cNvPr>
            <p:cNvSpPr>
              <a:spLocks/>
            </p:cNvSpPr>
            <p:nvPr>
              <p:custDataLst>
                <p:tags r:id="rId5"/>
              </p:custDataLst>
            </p:nvPr>
          </p:nvSpPr>
          <p:spPr bwMode="auto">
            <a:xfrm>
              <a:off x="3148013" y="2625726"/>
              <a:ext cx="1158875" cy="1909763"/>
            </a:xfrm>
            <a:custGeom>
              <a:avLst/>
              <a:gdLst>
                <a:gd name="T0" fmla="*/ 0 w 8152"/>
                <a:gd name="T1" fmla="*/ 13378 h 13378"/>
                <a:gd name="T2" fmla="*/ 2370 w 8152"/>
                <a:gd name="T3" fmla="*/ 13378 h 13378"/>
                <a:gd name="T4" fmla="*/ 2370 w 8152"/>
                <a:gd name="T5" fmla="*/ 5554 h 13378"/>
                <a:gd name="T6" fmla="*/ 5409 w 8152"/>
                <a:gd name="T7" fmla="*/ 2110 h 13378"/>
                <a:gd name="T8" fmla="*/ 8152 w 8152"/>
                <a:gd name="T9" fmla="*/ 2110 h 13378"/>
                <a:gd name="T10" fmla="*/ 8152 w 8152"/>
                <a:gd name="T11" fmla="*/ 94 h 13378"/>
                <a:gd name="T12" fmla="*/ 4790 w 8152"/>
                <a:gd name="T13" fmla="*/ 94 h 13378"/>
                <a:gd name="T14" fmla="*/ 2252 w 8152"/>
                <a:gd name="T15" fmla="*/ 2850 h 13378"/>
                <a:gd name="T16" fmla="*/ 2252 w 8152"/>
                <a:gd name="T17" fmla="*/ 0 h 13378"/>
                <a:gd name="T18" fmla="*/ 0 w 8152"/>
                <a:gd name="T19" fmla="*/ 0 h 13378"/>
                <a:gd name="T20" fmla="*/ 0 w 8152"/>
                <a:gd name="T21" fmla="*/ 13378 h 1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52" h="13378">
                  <a:moveTo>
                    <a:pt x="0" y="13378"/>
                  </a:moveTo>
                  <a:lnTo>
                    <a:pt x="2370" y="13378"/>
                  </a:lnTo>
                  <a:lnTo>
                    <a:pt x="2370" y="5554"/>
                  </a:lnTo>
                  <a:lnTo>
                    <a:pt x="5409" y="2110"/>
                  </a:lnTo>
                  <a:lnTo>
                    <a:pt x="8152" y="2110"/>
                  </a:lnTo>
                  <a:lnTo>
                    <a:pt x="8152" y="94"/>
                  </a:lnTo>
                  <a:lnTo>
                    <a:pt x="4790" y="94"/>
                  </a:lnTo>
                  <a:lnTo>
                    <a:pt x="2252" y="2850"/>
                  </a:lnTo>
                  <a:lnTo>
                    <a:pt x="2252" y="0"/>
                  </a:lnTo>
                  <a:lnTo>
                    <a:pt x="0" y="0"/>
                  </a:lnTo>
                  <a:lnTo>
                    <a:pt x="0" y="13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1" name="Freeform 11">
              <a:extLst>
                <a:ext uri="{FF2B5EF4-FFF2-40B4-BE49-F238E27FC236}">
                  <a16:creationId xmlns:a16="http://schemas.microsoft.com/office/drawing/2014/main" id="{FBF4D36B-7ADA-4325-AC94-9B378D2F93C2}"/>
                </a:ext>
              </a:extLst>
            </p:cNvPr>
            <p:cNvSpPr>
              <a:spLocks/>
            </p:cNvSpPr>
            <p:nvPr>
              <p:custDataLst>
                <p:tags r:id="rId6"/>
              </p:custDataLst>
            </p:nvPr>
          </p:nvSpPr>
          <p:spPr bwMode="auto">
            <a:xfrm>
              <a:off x="6699251" y="2625726"/>
              <a:ext cx="1827213" cy="1909763"/>
            </a:xfrm>
            <a:custGeom>
              <a:avLst/>
              <a:gdLst>
                <a:gd name="T0" fmla="*/ 0 w 12850"/>
                <a:gd name="T1" fmla="*/ 0 h 13375"/>
                <a:gd name="T2" fmla="*/ 0 w 12850"/>
                <a:gd name="T3" fmla="*/ 13375 h 13375"/>
                <a:gd name="T4" fmla="*/ 4888 w 12850"/>
                <a:gd name="T5" fmla="*/ 13375 h 13375"/>
                <a:gd name="T6" fmla="*/ 12850 w 12850"/>
                <a:gd name="T7" fmla="*/ 0 h 13375"/>
                <a:gd name="T8" fmla="*/ 10309 w 12850"/>
                <a:gd name="T9" fmla="*/ 0 h 13375"/>
                <a:gd name="T10" fmla="*/ 2476 w 12850"/>
                <a:gd name="T11" fmla="*/ 13149 h 13375"/>
                <a:gd name="T12" fmla="*/ 2341 w 12850"/>
                <a:gd name="T13" fmla="*/ 13149 h 13375"/>
                <a:gd name="T14" fmla="*/ 2341 w 12850"/>
                <a:gd name="T15" fmla="*/ 0 h 13375"/>
                <a:gd name="T16" fmla="*/ 0 w 12850"/>
                <a:gd name="T17" fmla="*/ 0 h 13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50" h="13375">
                  <a:moveTo>
                    <a:pt x="0" y="0"/>
                  </a:moveTo>
                  <a:lnTo>
                    <a:pt x="0" y="13375"/>
                  </a:lnTo>
                  <a:lnTo>
                    <a:pt x="4888" y="13375"/>
                  </a:lnTo>
                  <a:lnTo>
                    <a:pt x="12850" y="0"/>
                  </a:lnTo>
                  <a:lnTo>
                    <a:pt x="10309" y="0"/>
                  </a:lnTo>
                  <a:lnTo>
                    <a:pt x="2476" y="13149"/>
                  </a:lnTo>
                  <a:lnTo>
                    <a:pt x="2341" y="13149"/>
                  </a:lnTo>
                  <a:lnTo>
                    <a:pt x="234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2" name="Freeform 12">
              <a:extLst>
                <a:ext uri="{FF2B5EF4-FFF2-40B4-BE49-F238E27FC236}">
                  <a16:creationId xmlns:a16="http://schemas.microsoft.com/office/drawing/2014/main" id="{E4035690-EA2F-44E3-B627-DAAC858604D3}"/>
                </a:ext>
              </a:extLst>
            </p:cNvPr>
            <p:cNvSpPr>
              <a:spLocks/>
            </p:cNvSpPr>
            <p:nvPr>
              <p:custDataLst>
                <p:tags r:id="rId7"/>
              </p:custDataLst>
            </p:nvPr>
          </p:nvSpPr>
          <p:spPr bwMode="auto">
            <a:xfrm>
              <a:off x="4763" y="3389313"/>
              <a:ext cx="1109663" cy="290513"/>
            </a:xfrm>
            <a:custGeom>
              <a:avLst/>
              <a:gdLst>
                <a:gd name="T0" fmla="*/ 715 w 7801"/>
                <a:gd name="T1" fmla="*/ 0 h 2033"/>
                <a:gd name="T2" fmla="*/ 0 w 7801"/>
                <a:gd name="T3" fmla="*/ 2033 h 2033"/>
                <a:gd name="T4" fmla="*/ 7107 w 7801"/>
                <a:gd name="T5" fmla="*/ 2033 h 2033"/>
                <a:gd name="T6" fmla="*/ 7801 w 7801"/>
                <a:gd name="T7" fmla="*/ 0 h 2033"/>
                <a:gd name="T8" fmla="*/ 715 w 7801"/>
                <a:gd name="T9" fmla="*/ 0 h 2033"/>
              </a:gdLst>
              <a:ahLst/>
              <a:cxnLst>
                <a:cxn ang="0">
                  <a:pos x="T0" y="T1"/>
                </a:cxn>
                <a:cxn ang="0">
                  <a:pos x="T2" y="T3"/>
                </a:cxn>
                <a:cxn ang="0">
                  <a:pos x="T4" y="T5"/>
                </a:cxn>
                <a:cxn ang="0">
                  <a:pos x="T6" y="T7"/>
                </a:cxn>
                <a:cxn ang="0">
                  <a:pos x="T8" y="T9"/>
                </a:cxn>
              </a:cxnLst>
              <a:rect l="0" t="0" r="r" b="b"/>
              <a:pathLst>
                <a:path w="7801" h="2033">
                  <a:moveTo>
                    <a:pt x="715" y="0"/>
                  </a:moveTo>
                  <a:lnTo>
                    <a:pt x="0" y="2033"/>
                  </a:lnTo>
                  <a:lnTo>
                    <a:pt x="7107" y="2033"/>
                  </a:lnTo>
                  <a:lnTo>
                    <a:pt x="7801" y="0"/>
                  </a:lnTo>
                  <a:lnTo>
                    <a:pt x="7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3" name="Freeform 13">
              <a:extLst>
                <a:ext uri="{FF2B5EF4-FFF2-40B4-BE49-F238E27FC236}">
                  <a16:creationId xmlns:a16="http://schemas.microsoft.com/office/drawing/2014/main" id="{447CEDCF-D1C1-4601-A956-FA2113B7629C}"/>
                </a:ext>
              </a:extLst>
            </p:cNvPr>
            <p:cNvSpPr>
              <a:spLocks/>
            </p:cNvSpPr>
            <p:nvPr>
              <p:custDataLst>
                <p:tags r:id="rId8"/>
              </p:custDataLst>
            </p:nvPr>
          </p:nvSpPr>
          <p:spPr bwMode="auto">
            <a:xfrm>
              <a:off x="720726" y="3679826"/>
              <a:ext cx="654050" cy="855663"/>
            </a:xfrm>
            <a:custGeom>
              <a:avLst/>
              <a:gdLst>
                <a:gd name="T0" fmla="*/ 4595 w 4595"/>
                <a:gd name="T1" fmla="*/ 0 h 5997"/>
                <a:gd name="T2" fmla="*/ 2519 w 4595"/>
                <a:gd name="T3" fmla="*/ 5997 h 5997"/>
                <a:gd name="T4" fmla="*/ 0 w 4595"/>
                <a:gd name="T5" fmla="*/ 5997 h 5997"/>
                <a:gd name="T6" fmla="*/ 2076 w 4595"/>
                <a:gd name="T7" fmla="*/ 0 h 5997"/>
                <a:gd name="T8" fmla="*/ 4595 w 4595"/>
                <a:gd name="T9" fmla="*/ 0 h 5997"/>
              </a:gdLst>
              <a:ahLst/>
              <a:cxnLst>
                <a:cxn ang="0">
                  <a:pos x="T0" y="T1"/>
                </a:cxn>
                <a:cxn ang="0">
                  <a:pos x="T2" y="T3"/>
                </a:cxn>
                <a:cxn ang="0">
                  <a:pos x="T4" y="T5"/>
                </a:cxn>
                <a:cxn ang="0">
                  <a:pos x="T6" y="T7"/>
                </a:cxn>
                <a:cxn ang="0">
                  <a:pos x="T8" y="T9"/>
                </a:cxn>
              </a:cxnLst>
              <a:rect l="0" t="0" r="r" b="b"/>
              <a:pathLst>
                <a:path w="4595" h="5997">
                  <a:moveTo>
                    <a:pt x="4595" y="0"/>
                  </a:moveTo>
                  <a:lnTo>
                    <a:pt x="2519" y="5997"/>
                  </a:lnTo>
                  <a:lnTo>
                    <a:pt x="0" y="5997"/>
                  </a:lnTo>
                  <a:lnTo>
                    <a:pt x="2076" y="0"/>
                  </a:lnTo>
                  <a:lnTo>
                    <a:pt x="45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4" name="Freeform 14">
              <a:extLst>
                <a:ext uri="{FF2B5EF4-FFF2-40B4-BE49-F238E27FC236}">
                  <a16:creationId xmlns:a16="http://schemas.microsoft.com/office/drawing/2014/main" id="{51F50F76-36C5-4186-A500-4D45229584C5}"/>
                </a:ext>
              </a:extLst>
            </p:cNvPr>
            <p:cNvSpPr>
              <a:spLocks/>
            </p:cNvSpPr>
            <p:nvPr>
              <p:custDataLst>
                <p:tags r:id="rId9"/>
              </p:custDataLst>
            </p:nvPr>
          </p:nvSpPr>
          <p:spPr bwMode="auto">
            <a:xfrm>
              <a:off x="1114426" y="2322513"/>
              <a:ext cx="1843088" cy="2212975"/>
            </a:xfrm>
            <a:custGeom>
              <a:avLst/>
              <a:gdLst>
                <a:gd name="T0" fmla="*/ 12948 w 12948"/>
                <a:gd name="T1" fmla="*/ 15497 h 15497"/>
                <a:gd name="T2" fmla="*/ 7637 w 12948"/>
                <a:gd name="T3" fmla="*/ 0 h 15497"/>
                <a:gd name="T4" fmla="*/ 2564 w 12948"/>
                <a:gd name="T5" fmla="*/ 0 h 15497"/>
                <a:gd name="T6" fmla="*/ 0 w 12948"/>
                <a:gd name="T7" fmla="*/ 7467 h 15497"/>
                <a:gd name="T8" fmla="*/ 2518 w 12948"/>
                <a:gd name="T9" fmla="*/ 7467 h 15497"/>
                <a:gd name="T10" fmla="*/ 5023 w 12948"/>
                <a:gd name="T11" fmla="*/ 207 h 15497"/>
                <a:gd name="T12" fmla="*/ 5188 w 12948"/>
                <a:gd name="T13" fmla="*/ 207 h 15497"/>
                <a:gd name="T14" fmla="*/ 10427 w 12948"/>
                <a:gd name="T15" fmla="*/ 15497 h 15497"/>
                <a:gd name="T16" fmla="*/ 12948 w 12948"/>
                <a:gd name="T17" fmla="*/ 15497 h 15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48" h="15497">
                  <a:moveTo>
                    <a:pt x="12948" y="15497"/>
                  </a:moveTo>
                  <a:lnTo>
                    <a:pt x="7637" y="0"/>
                  </a:lnTo>
                  <a:lnTo>
                    <a:pt x="2564" y="0"/>
                  </a:lnTo>
                  <a:lnTo>
                    <a:pt x="0" y="7467"/>
                  </a:lnTo>
                  <a:lnTo>
                    <a:pt x="2518" y="7467"/>
                  </a:lnTo>
                  <a:lnTo>
                    <a:pt x="5023" y="207"/>
                  </a:lnTo>
                  <a:lnTo>
                    <a:pt x="5188" y="207"/>
                  </a:lnTo>
                  <a:lnTo>
                    <a:pt x="10427" y="15497"/>
                  </a:lnTo>
                  <a:lnTo>
                    <a:pt x="12948" y="15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5" name="Freeform 15">
              <a:extLst>
                <a:ext uri="{FF2B5EF4-FFF2-40B4-BE49-F238E27FC236}">
                  <a16:creationId xmlns:a16="http://schemas.microsoft.com/office/drawing/2014/main" id="{BA616428-2601-445D-82A0-15829B7E8A44}"/>
                </a:ext>
              </a:extLst>
            </p:cNvPr>
            <p:cNvSpPr>
              <a:spLocks/>
            </p:cNvSpPr>
            <p:nvPr>
              <p:custDataLst>
                <p:tags r:id="rId10"/>
              </p:custDataLst>
            </p:nvPr>
          </p:nvSpPr>
          <p:spPr bwMode="auto">
            <a:xfrm>
              <a:off x="11758613" y="2640013"/>
              <a:ext cx="168275" cy="230188"/>
            </a:xfrm>
            <a:custGeom>
              <a:avLst/>
              <a:gdLst>
                <a:gd name="T0" fmla="*/ 484 w 1188"/>
                <a:gd name="T1" fmla="*/ 190 h 1605"/>
                <a:gd name="T2" fmla="*/ 0 w 1188"/>
                <a:gd name="T3" fmla="*/ 190 h 1605"/>
                <a:gd name="T4" fmla="*/ 0 w 1188"/>
                <a:gd name="T5" fmla="*/ 0 h 1605"/>
                <a:gd name="T6" fmla="*/ 1188 w 1188"/>
                <a:gd name="T7" fmla="*/ 0 h 1605"/>
                <a:gd name="T8" fmla="*/ 1188 w 1188"/>
                <a:gd name="T9" fmla="*/ 190 h 1605"/>
                <a:gd name="T10" fmla="*/ 704 w 1188"/>
                <a:gd name="T11" fmla="*/ 190 h 1605"/>
                <a:gd name="T12" fmla="*/ 704 w 1188"/>
                <a:gd name="T13" fmla="*/ 1605 h 1605"/>
                <a:gd name="T14" fmla="*/ 484 w 1188"/>
                <a:gd name="T15" fmla="*/ 1605 h 1605"/>
                <a:gd name="T16" fmla="*/ 484 w 1188"/>
                <a:gd name="T17" fmla="*/ 190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8" h="1605">
                  <a:moveTo>
                    <a:pt x="484" y="190"/>
                  </a:moveTo>
                  <a:lnTo>
                    <a:pt x="0" y="190"/>
                  </a:lnTo>
                  <a:lnTo>
                    <a:pt x="0" y="0"/>
                  </a:lnTo>
                  <a:lnTo>
                    <a:pt x="1188" y="0"/>
                  </a:lnTo>
                  <a:lnTo>
                    <a:pt x="1188" y="190"/>
                  </a:lnTo>
                  <a:lnTo>
                    <a:pt x="704" y="190"/>
                  </a:lnTo>
                  <a:lnTo>
                    <a:pt x="704" y="1605"/>
                  </a:lnTo>
                  <a:lnTo>
                    <a:pt x="484" y="1605"/>
                  </a:lnTo>
                  <a:lnTo>
                    <a:pt x="484"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6" name="Freeform 16">
              <a:extLst>
                <a:ext uri="{FF2B5EF4-FFF2-40B4-BE49-F238E27FC236}">
                  <a16:creationId xmlns:a16="http://schemas.microsoft.com/office/drawing/2014/main" id="{4E974EB1-1CDD-494E-8CF5-FBA7F1444761}"/>
                </a:ext>
              </a:extLst>
            </p:cNvPr>
            <p:cNvSpPr>
              <a:spLocks/>
            </p:cNvSpPr>
            <p:nvPr>
              <p:custDataLst>
                <p:tags r:id="rId11"/>
              </p:custDataLst>
            </p:nvPr>
          </p:nvSpPr>
          <p:spPr bwMode="auto">
            <a:xfrm>
              <a:off x="11979276" y="2640013"/>
              <a:ext cx="207963" cy="230188"/>
            </a:xfrm>
            <a:custGeom>
              <a:avLst/>
              <a:gdLst>
                <a:gd name="T0" fmla="*/ 0 w 1456"/>
                <a:gd name="T1" fmla="*/ 0 h 1605"/>
                <a:gd name="T2" fmla="*/ 222 w 1456"/>
                <a:gd name="T3" fmla="*/ 0 h 1605"/>
                <a:gd name="T4" fmla="*/ 724 w 1456"/>
                <a:gd name="T5" fmla="*/ 1174 h 1605"/>
                <a:gd name="T6" fmla="*/ 729 w 1456"/>
                <a:gd name="T7" fmla="*/ 1174 h 1605"/>
                <a:gd name="T8" fmla="*/ 1234 w 1456"/>
                <a:gd name="T9" fmla="*/ 0 h 1605"/>
                <a:gd name="T10" fmla="*/ 1456 w 1456"/>
                <a:gd name="T11" fmla="*/ 0 h 1605"/>
                <a:gd name="T12" fmla="*/ 1456 w 1456"/>
                <a:gd name="T13" fmla="*/ 1605 h 1605"/>
                <a:gd name="T14" fmla="*/ 1245 w 1456"/>
                <a:gd name="T15" fmla="*/ 1605 h 1605"/>
                <a:gd name="T16" fmla="*/ 1245 w 1456"/>
                <a:gd name="T17" fmla="*/ 433 h 1605"/>
                <a:gd name="T18" fmla="*/ 1240 w 1456"/>
                <a:gd name="T19" fmla="*/ 433 h 1605"/>
                <a:gd name="T20" fmla="*/ 805 w 1456"/>
                <a:gd name="T21" fmla="*/ 1424 h 1605"/>
                <a:gd name="T22" fmla="*/ 649 w 1456"/>
                <a:gd name="T23" fmla="*/ 1424 h 1605"/>
                <a:gd name="T24" fmla="*/ 215 w 1456"/>
                <a:gd name="T25" fmla="*/ 433 h 1605"/>
                <a:gd name="T26" fmla="*/ 211 w 1456"/>
                <a:gd name="T27" fmla="*/ 433 h 1605"/>
                <a:gd name="T28" fmla="*/ 211 w 1456"/>
                <a:gd name="T29" fmla="*/ 1605 h 1605"/>
                <a:gd name="T30" fmla="*/ 0 w 1456"/>
                <a:gd name="T31" fmla="*/ 1605 h 1605"/>
                <a:gd name="T32" fmla="*/ 0 w 1456"/>
                <a:gd name="T33" fmla="*/ 0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56" h="1605">
                  <a:moveTo>
                    <a:pt x="0" y="0"/>
                  </a:moveTo>
                  <a:lnTo>
                    <a:pt x="222" y="0"/>
                  </a:lnTo>
                  <a:lnTo>
                    <a:pt x="724" y="1174"/>
                  </a:lnTo>
                  <a:lnTo>
                    <a:pt x="729" y="1174"/>
                  </a:lnTo>
                  <a:lnTo>
                    <a:pt x="1234" y="0"/>
                  </a:lnTo>
                  <a:lnTo>
                    <a:pt x="1456" y="0"/>
                  </a:lnTo>
                  <a:lnTo>
                    <a:pt x="1456" y="1605"/>
                  </a:lnTo>
                  <a:lnTo>
                    <a:pt x="1245" y="1605"/>
                  </a:lnTo>
                  <a:lnTo>
                    <a:pt x="1245" y="433"/>
                  </a:lnTo>
                  <a:lnTo>
                    <a:pt x="1240" y="433"/>
                  </a:lnTo>
                  <a:lnTo>
                    <a:pt x="805" y="1424"/>
                  </a:lnTo>
                  <a:lnTo>
                    <a:pt x="649" y="1424"/>
                  </a:lnTo>
                  <a:lnTo>
                    <a:pt x="215" y="433"/>
                  </a:lnTo>
                  <a:lnTo>
                    <a:pt x="211" y="433"/>
                  </a:lnTo>
                  <a:lnTo>
                    <a:pt x="211" y="1605"/>
                  </a:lnTo>
                  <a:lnTo>
                    <a:pt x="0" y="160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grpSp>
    </p:spTree>
    <p:extLst>
      <p:ext uri="{BB962C8B-B14F-4D97-AF65-F5344CB8AC3E}">
        <p14:creationId xmlns:p14="http://schemas.microsoft.com/office/powerpoint/2010/main" val="275754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6C1703-EF53-4715-8E41-BDA2F1BF6BDE}"/>
              </a:ext>
            </a:extLst>
          </p:cNvPr>
          <p:cNvSpPr>
            <a:spLocks noGrp="1"/>
          </p:cNvSpPr>
          <p:nvPr>
            <p:ph idx="1"/>
          </p:nvPr>
        </p:nvSpPr>
        <p:spPr>
          <a:xfrm>
            <a:off x="550864" y="1665288"/>
            <a:ext cx="11090274" cy="4500562"/>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7" name="Date Placeholder 6">
            <a:extLst>
              <a:ext uri="{FF2B5EF4-FFF2-40B4-BE49-F238E27FC236}">
                <a16:creationId xmlns:a16="http://schemas.microsoft.com/office/drawing/2014/main" id="{1E49E9B7-F121-4725-A71A-281B45D1B6AE}"/>
              </a:ext>
            </a:extLst>
          </p:cNvPr>
          <p:cNvSpPr>
            <a:spLocks noGrp="1"/>
          </p:cNvSpPr>
          <p:nvPr>
            <p:ph type="dt" sz="half" idx="10"/>
          </p:nvPr>
        </p:nvSpPr>
        <p:spPr/>
        <p:txBody>
          <a:bodyPr/>
          <a:lstStyle/>
          <a:p>
            <a:r>
              <a:rPr lang="sv-SE"/>
              <a:t>Month DD, YYYY</a:t>
            </a:r>
          </a:p>
        </p:txBody>
      </p:sp>
      <p:sp>
        <p:nvSpPr>
          <p:cNvPr id="8" name="Footer Placeholder 7">
            <a:extLst>
              <a:ext uri="{FF2B5EF4-FFF2-40B4-BE49-F238E27FC236}">
                <a16:creationId xmlns:a16="http://schemas.microsoft.com/office/drawing/2014/main" id="{49B05409-220E-4AEA-874E-9F9B75A35376}"/>
              </a:ext>
            </a:extLst>
          </p:cNvPr>
          <p:cNvSpPr>
            <a:spLocks noGrp="1"/>
          </p:cNvSpPr>
          <p:nvPr>
            <p:ph type="ftr" sz="quarter" idx="11"/>
          </p:nvPr>
        </p:nvSpPr>
        <p:spPr/>
        <p:txBody>
          <a:bodyPr/>
          <a:lstStyle/>
          <a:p>
            <a:r>
              <a:rPr lang="sv-SE"/>
              <a:t>Footer</a:t>
            </a:r>
            <a:endParaRPr lang="sv-SE" dirty="0"/>
          </a:p>
        </p:txBody>
      </p:sp>
      <p:sp>
        <p:nvSpPr>
          <p:cNvPr id="9" name="Slide Number Placeholder 8">
            <a:extLst>
              <a:ext uri="{FF2B5EF4-FFF2-40B4-BE49-F238E27FC236}">
                <a16:creationId xmlns:a16="http://schemas.microsoft.com/office/drawing/2014/main" id="{34D6786B-67DA-4E52-ABCC-5AC8657EBC24}"/>
              </a:ext>
            </a:extLst>
          </p:cNvPr>
          <p:cNvSpPr>
            <a:spLocks noGrp="1"/>
          </p:cNvSpPr>
          <p:nvPr>
            <p:ph type="sldNum" sz="quarter" idx="12"/>
          </p:nvPr>
        </p:nvSpPr>
        <p:spPr/>
        <p:txBody>
          <a:bodyPr/>
          <a:lstStyle/>
          <a:p>
            <a:pPr algn="ctr"/>
            <a:fld id="{07CEE681-EA8A-4B77-829B-1539858EA44F}" type="slidenum">
              <a:rPr lang="sv-SE" smtClean="0"/>
              <a:pPr algn="ctr"/>
              <a:t>‹#›</a:t>
            </a:fld>
            <a:endParaRPr lang="sv-SE" dirty="0"/>
          </a:p>
        </p:txBody>
      </p:sp>
      <p:sp>
        <p:nvSpPr>
          <p:cNvPr id="2" name="Title 1">
            <a:extLst>
              <a:ext uri="{FF2B5EF4-FFF2-40B4-BE49-F238E27FC236}">
                <a16:creationId xmlns:a16="http://schemas.microsoft.com/office/drawing/2014/main" id="{3344D0B9-C85B-4F45-BB3D-9965B8A13B4E}"/>
              </a:ext>
            </a:extLst>
          </p:cNvPr>
          <p:cNvSpPr>
            <a:spLocks noGrp="1"/>
          </p:cNvSpPr>
          <p:nvPr>
            <p:ph type="title"/>
          </p:nvPr>
        </p:nvSpPr>
        <p:spPr/>
        <p:txBody>
          <a:bodyPr/>
          <a:lstStyle/>
          <a:p>
            <a:r>
              <a:rPr lang="en-US" altLang="zh-CN"/>
              <a:t>Click to edit Master title style</a:t>
            </a:r>
            <a:endParaRPr lang="da-DK"/>
          </a:p>
        </p:txBody>
      </p:sp>
    </p:spTree>
    <p:extLst>
      <p:ext uri="{BB962C8B-B14F-4D97-AF65-F5344CB8AC3E}">
        <p14:creationId xmlns:p14="http://schemas.microsoft.com/office/powerpoint/2010/main" val="51281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230727-5084-4410-A89B-8296C4B39272}"/>
              </a:ext>
            </a:extLst>
          </p:cNvPr>
          <p:cNvSpPr>
            <a:spLocks noGrp="1"/>
          </p:cNvSpPr>
          <p:nvPr>
            <p:ph sz="half" idx="1"/>
          </p:nvPr>
        </p:nvSpPr>
        <p:spPr>
          <a:xfrm>
            <a:off x="550863" y="1665288"/>
            <a:ext cx="5184775" cy="4500562"/>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a:extLst>
              <a:ext uri="{FF2B5EF4-FFF2-40B4-BE49-F238E27FC236}">
                <a16:creationId xmlns:a16="http://schemas.microsoft.com/office/drawing/2014/main" id="{2287ADE6-52D9-4FFF-829E-FA1B6017BFC9}"/>
              </a:ext>
            </a:extLst>
          </p:cNvPr>
          <p:cNvSpPr>
            <a:spLocks noGrp="1"/>
          </p:cNvSpPr>
          <p:nvPr>
            <p:ph sz="half" idx="2"/>
          </p:nvPr>
        </p:nvSpPr>
        <p:spPr>
          <a:xfrm>
            <a:off x="6456362" y="1665288"/>
            <a:ext cx="5184775" cy="4500562"/>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Date Placeholder 4">
            <a:extLst>
              <a:ext uri="{FF2B5EF4-FFF2-40B4-BE49-F238E27FC236}">
                <a16:creationId xmlns:a16="http://schemas.microsoft.com/office/drawing/2014/main" id="{A6753E45-BC83-4E83-AA5C-71E87A8918B2}"/>
              </a:ext>
            </a:extLst>
          </p:cNvPr>
          <p:cNvSpPr>
            <a:spLocks noGrp="1"/>
          </p:cNvSpPr>
          <p:nvPr>
            <p:ph type="dt" sz="half" idx="10"/>
          </p:nvPr>
        </p:nvSpPr>
        <p:spPr/>
        <p:txBody>
          <a:bodyPr/>
          <a:lstStyle/>
          <a:p>
            <a:r>
              <a:rPr lang="sv-SE"/>
              <a:t>Month DD, YYYY</a:t>
            </a:r>
          </a:p>
        </p:txBody>
      </p:sp>
      <p:sp>
        <p:nvSpPr>
          <p:cNvPr id="6" name="Footer Placeholder 5">
            <a:extLst>
              <a:ext uri="{FF2B5EF4-FFF2-40B4-BE49-F238E27FC236}">
                <a16:creationId xmlns:a16="http://schemas.microsoft.com/office/drawing/2014/main" id="{74396CD1-9D5F-4AF5-9AAE-0AEFFA9738A3}"/>
              </a:ext>
            </a:extLst>
          </p:cNvPr>
          <p:cNvSpPr>
            <a:spLocks noGrp="1"/>
          </p:cNvSpPr>
          <p:nvPr>
            <p:ph type="ftr" sz="quarter" idx="11"/>
          </p:nvPr>
        </p:nvSpPr>
        <p:spPr/>
        <p:txBody>
          <a:bodyPr/>
          <a:lstStyle/>
          <a:p>
            <a:r>
              <a:rPr lang="sv-SE"/>
              <a:t>Footer</a:t>
            </a:r>
            <a:endParaRPr lang="sv-SE" dirty="0"/>
          </a:p>
        </p:txBody>
      </p:sp>
      <p:sp>
        <p:nvSpPr>
          <p:cNvPr id="7" name="Slide Number Placeholder 6">
            <a:extLst>
              <a:ext uri="{FF2B5EF4-FFF2-40B4-BE49-F238E27FC236}">
                <a16:creationId xmlns:a16="http://schemas.microsoft.com/office/drawing/2014/main" id="{9440D919-8C88-47A0-B5D0-CB5313E5CB25}"/>
              </a:ext>
            </a:extLst>
          </p:cNvPr>
          <p:cNvSpPr>
            <a:spLocks noGrp="1"/>
          </p:cNvSpPr>
          <p:nvPr>
            <p:ph type="sldNum" sz="quarter" idx="12"/>
          </p:nvPr>
        </p:nvSpPr>
        <p:spPr/>
        <p:txBody>
          <a:bodyPr/>
          <a:lstStyle/>
          <a:p>
            <a:pPr algn="ctr"/>
            <a:fld id="{07CEE681-EA8A-4B77-829B-1539858EA44F}" type="slidenum">
              <a:rPr lang="sv-SE" smtClean="0"/>
              <a:pPr algn="ctr"/>
              <a:t>‹#›</a:t>
            </a:fld>
            <a:endParaRPr lang="sv-SE" dirty="0"/>
          </a:p>
        </p:txBody>
      </p:sp>
      <p:sp>
        <p:nvSpPr>
          <p:cNvPr id="8" name="Title 7">
            <a:extLst>
              <a:ext uri="{FF2B5EF4-FFF2-40B4-BE49-F238E27FC236}">
                <a16:creationId xmlns:a16="http://schemas.microsoft.com/office/drawing/2014/main" id="{CA59EF01-B300-4575-9507-2E42980C0D56}"/>
              </a:ext>
            </a:extLst>
          </p:cNvPr>
          <p:cNvSpPr>
            <a:spLocks noGrp="1"/>
          </p:cNvSpPr>
          <p:nvPr>
            <p:ph type="title"/>
          </p:nvPr>
        </p:nvSpPr>
        <p:spPr/>
        <p:txBody>
          <a:bodyPr/>
          <a:lstStyle/>
          <a:p>
            <a:r>
              <a:rPr lang="en-US" altLang="zh-CN"/>
              <a:t>Click to edit Master title style</a:t>
            </a:r>
            <a:endParaRPr lang="da-DK" dirty="0"/>
          </a:p>
        </p:txBody>
      </p:sp>
    </p:spTree>
    <p:extLst>
      <p:ext uri="{BB962C8B-B14F-4D97-AF65-F5344CB8AC3E}">
        <p14:creationId xmlns:p14="http://schemas.microsoft.com/office/powerpoint/2010/main" val="4288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15:guide id="1" pos="3613">
          <p15:clr>
            <a:srgbClr val="FBAE40"/>
          </p15:clr>
        </p15:guide>
        <p15:guide id="2" pos="406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0864" y="1277209"/>
            <a:ext cx="5184774" cy="444500"/>
          </a:xfrm>
        </p:spPr>
        <p:txBody>
          <a:bodyPr anchor="b"/>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550864" y="1921085"/>
            <a:ext cx="5184774" cy="423046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Text Placeholder 4"/>
          <p:cNvSpPr>
            <a:spLocks noGrp="1"/>
          </p:cNvSpPr>
          <p:nvPr>
            <p:ph type="body" sz="quarter" idx="3"/>
          </p:nvPr>
        </p:nvSpPr>
        <p:spPr>
          <a:xfrm>
            <a:off x="6456362" y="1277209"/>
            <a:ext cx="5184775" cy="444500"/>
          </a:xfrm>
        </p:spPr>
        <p:txBody>
          <a:bodyPr anchor="b"/>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6456362" y="1921085"/>
            <a:ext cx="5184775" cy="423046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10" name="Date Placeholder 9">
            <a:extLst>
              <a:ext uri="{FF2B5EF4-FFF2-40B4-BE49-F238E27FC236}">
                <a16:creationId xmlns:a16="http://schemas.microsoft.com/office/drawing/2014/main" id="{212946D6-9E88-40BE-AF80-752A60FBFE8B}"/>
              </a:ext>
            </a:extLst>
          </p:cNvPr>
          <p:cNvSpPr>
            <a:spLocks noGrp="1"/>
          </p:cNvSpPr>
          <p:nvPr>
            <p:ph type="dt" sz="half" idx="10"/>
          </p:nvPr>
        </p:nvSpPr>
        <p:spPr/>
        <p:txBody>
          <a:bodyPr/>
          <a:lstStyle/>
          <a:p>
            <a:r>
              <a:rPr lang="sv-SE"/>
              <a:t>Month DD, YYYY</a:t>
            </a:r>
          </a:p>
        </p:txBody>
      </p:sp>
      <p:sp>
        <p:nvSpPr>
          <p:cNvPr id="11" name="Footer Placeholder 10">
            <a:extLst>
              <a:ext uri="{FF2B5EF4-FFF2-40B4-BE49-F238E27FC236}">
                <a16:creationId xmlns:a16="http://schemas.microsoft.com/office/drawing/2014/main" id="{33F6BEE4-311E-4CA9-AA87-9505E6665E59}"/>
              </a:ext>
            </a:extLst>
          </p:cNvPr>
          <p:cNvSpPr>
            <a:spLocks noGrp="1"/>
          </p:cNvSpPr>
          <p:nvPr>
            <p:ph type="ftr" sz="quarter" idx="11"/>
          </p:nvPr>
        </p:nvSpPr>
        <p:spPr/>
        <p:txBody>
          <a:bodyPr/>
          <a:lstStyle/>
          <a:p>
            <a:r>
              <a:rPr lang="sv-SE"/>
              <a:t>Footer</a:t>
            </a:r>
            <a:endParaRPr lang="sv-SE" dirty="0"/>
          </a:p>
        </p:txBody>
      </p:sp>
      <p:sp>
        <p:nvSpPr>
          <p:cNvPr id="12" name="Slide Number Placeholder 11">
            <a:extLst>
              <a:ext uri="{FF2B5EF4-FFF2-40B4-BE49-F238E27FC236}">
                <a16:creationId xmlns:a16="http://schemas.microsoft.com/office/drawing/2014/main" id="{CCE08D14-4332-4965-90F2-8E9F3E54E0F9}"/>
              </a:ext>
            </a:extLst>
          </p:cNvPr>
          <p:cNvSpPr>
            <a:spLocks noGrp="1"/>
          </p:cNvSpPr>
          <p:nvPr>
            <p:ph type="sldNum" sz="quarter" idx="12"/>
          </p:nvPr>
        </p:nvSpPr>
        <p:spPr/>
        <p:txBody>
          <a:bodyPr/>
          <a:lstStyle/>
          <a:p>
            <a:pPr algn="ctr"/>
            <a:fld id="{07CEE681-EA8A-4B77-829B-1539858EA44F}" type="slidenum">
              <a:rPr lang="sv-SE" smtClean="0"/>
              <a:pPr algn="ctr"/>
              <a:t>‹#›</a:t>
            </a:fld>
            <a:endParaRPr lang="sv-SE" dirty="0"/>
          </a:p>
        </p:txBody>
      </p:sp>
      <p:sp>
        <p:nvSpPr>
          <p:cNvPr id="7" name="Title 6">
            <a:extLst>
              <a:ext uri="{FF2B5EF4-FFF2-40B4-BE49-F238E27FC236}">
                <a16:creationId xmlns:a16="http://schemas.microsoft.com/office/drawing/2014/main" id="{D8078BE9-C591-46AD-928B-2291E1586040}"/>
              </a:ext>
            </a:extLst>
          </p:cNvPr>
          <p:cNvSpPr>
            <a:spLocks noGrp="1"/>
          </p:cNvSpPr>
          <p:nvPr>
            <p:ph type="title"/>
          </p:nvPr>
        </p:nvSpPr>
        <p:spPr/>
        <p:txBody>
          <a:bodyPr/>
          <a:lstStyle/>
          <a:p>
            <a:r>
              <a:rPr lang="en-US" altLang="zh-CN"/>
              <a:t>Click to edit Master title style</a:t>
            </a:r>
            <a:endParaRPr lang="da-DK"/>
          </a:p>
        </p:txBody>
      </p:sp>
    </p:spTree>
    <p:extLst>
      <p:ext uri="{BB962C8B-B14F-4D97-AF65-F5344CB8AC3E}">
        <p14:creationId xmlns:p14="http://schemas.microsoft.com/office/powerpoint/2010/main" val="425120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15:guide id="11" pos="3613">
          <p15:clr>
            <a:srgbClr val="FBAE40"/>
          </p15:clr>
        </p15:guide>
        <p15:guide id="12" pos="406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amp;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6C1703-EF53-4715-8E41-BDA2F1BF6BDE}"/>
              </a:ext>
            </a:extLst>
          </p:cNvPr>
          <p:cNvSpPr>
            <a:spLocks noGrp="1"/>
          </p:cNvSpPr>
          <p:nvPr>
            <p:ph idx="1"/>
          </p:nvPr>
        </p:nvSpPr>
        <p:spPr>
          <a:xfrm>
            <a:off x="550864" y="1916113"/>
            <a:ext cx="11090274" cy="4249737"/>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8" name="Platshållare för text 7">
            <a:extLst>
              <a:ext uri="{FF2B5EF4-FFF2-40B4-BE49-F238E27FC236}">
                <a16:creationId xmlns:a16="http://schemas.microsoft.com/office/drawing/2014/main" id="{2032898D-DBA5-4872-96E1-24994EE37239}"/>
              </a:ext>
            </a:extLst>
          </p:cNvPr>
          <p:cNvSpPr>
            <a:spLocks noGrp="1"/>
          </p:cNvSpPr>
          <p:nvPr>
            <p:ph type="body" sz="quarter" idx="13" hasCustomPrompt="1"/>
          </p:nvPr>
        </p:nvSpPr>
        <p:spPr>
          <a:xfrm>
            <a:off x="550863" y="1320624"/>
            <a:ext cx="11090275" cy="263149"/>
          </a:xfrm>
        </p:spPr>
        <p:txBody>
          <a:bodyPr vert="horz" lIns="0" tIns="0" rIns="0" bIns="0" rtlCol="0">
            <a:spAutoFit/>
          </a:bodyPr>
          <a:lstStyle>
            <a:lvl1pPr marL="0" indent="0">
              <a:lnSpc>
                <a:spcPct val="100000"/>
              </a:lnSpc>
              <a:buNone/>
              <a:defRPr lang="en-US" i="0" dirty="0"/>
            </a:lvl1pPr>
          </a:lstStyle>
          <a:p>
            <a:pPr marL="0" lvl="0" indent="0" fontAlgn="auto">
              <a:lnSpc>
                <a:spcPct val="95000"/>
              </a:lnSpc>
              <a:spcAft>
                <a:spcPts val="0"/>
              </a:spcAft>
              <a:buNone/>
            </a:pPr>
            <a:r>
              <a:rPr lang="en-US" dirty="0"/>
              <a:t>Click to add subtitle</a:t>
            </a:r>
          </a:p>
        </p:txBody>
      </p:sp>
      <p:sp>
        <p:nvSpPr>
          <p:cNvPr id="7" name="Date Placeholder 6">
            <a:extLst>
              <a:ext uri="{FF2B5EF4-FFF2-40B4-BE49-F238E27FC236}">
                <a16:creationId xmlns:a16="http://schemas.microsoft.com/office/drawing/2014/main" id="{46201593-57F4-4F93-A574-C2DEBB93DABE}"/>
              </a:ext>
            </a:extLst>
          </p:cNvPr>
          <p:cNvSpPr>
            <a:spLocks noGrp="1"/>
          </p:cNvSpPr>
          <p:nvPr>
            <p:ph type="dt" sz="half" idx="14"/>
          </p:nvPr>
        </p:nvSpPr>
        <p:spPr/>
        <p:txBody>
          <a:bodyPr/>
          <a:lstStyle/>
          <a:p>
            <a:r>
              <a:rPr lang="sv-SE"/>
              <a:t>Month DD, YYYY</a:t>
            </a:r>
          </a:p>
        </p:txBody>
      </p:sp>
      <p:sp>
        <p:nvSpPr>
          <p:cNvPr id="9" name="Footer Placeholder 8">
            <a:extLst>
              <a:ext uri="{FF2B5EF4-FFF2-40B4-BE49-F238E27FC236}">
                <a16:creationId xmlns:a16="http://schemas.microsoft.com/office/drawing/2014/main" id="{563EBC9F-FF99-40B6-9397-B96862418430}"/>
              </a:ext>
            </a:extLst>
          </p:cNvPr>
          <p:cNvSpPr>
            <a:spLocks noGrp="1"/>
          </p:cNvSpPr>
          <p:nvPr>
            <p:ph type="ftr" sz="quarter" idx="15"/>
          </p:nvPr>
        </p:nvSpPr>
        <p:spPr/>
        <p:txBody>
          <a:bodyPr/>
          <a:lstStyle/>
          <a:p>
            <a:r>
              <a:rPr lang="sv-SE"/>
              <a:t>Footer</a:t>
            </a:r>
            <a:endParaRPr lang="sv-SE" dirty="0"/>
          </a:p>
        </p:txBody>
      </p:sp>
      <p:sp>
        <p:nvSpPr>
          <p:cNvPr id="10" name="Slide Number Placeholder 9">
            <a:extLst>
              <a:ext uri="{FF2B5EF4-FFF2-40B4-BE49-F238E27FC236}">
                <a16:creationId xmlns:a16="http://schemas.microsoft.com/office/drawing/2014/main" id="{170AF97A-121A-4AF0-8E84-1686C73340B8}"/>
              </a:ext>
            </a:extLst>
          </p:cNvPr>
          <p:cNvSpPr>
            <a:spLocks noGrp="1"/>
          </p:cNvSpPr>
          <p:nvPr>
            <p:ph type="sldNum" sz="quarter" idx="16"/>
          </p:nvPr>
        </p:nvSpPr>
        <p:spPr/>
        <p:txBody>
          <a:bodyPr/>
          <a:lstStyle/>
          <a:p>
            <a:pPr algn="ctr"/>
            <a:fld id="{07CEE681-EA8A-4B77-829B-1539858EA44F}" type="slidenum">
              <a:rPr lang="sv-SE" smtClean="0"/>
              <a:pPr algn="ctr"/>
              <a:t>‹#›</a:t>
            </a:fld>
            <a:endParaRPr lang="sv-SE" dirty="0"/>
          </a:p>
        </p:txBody>
      </p:sp>
      <p:sp>
        <p:nvSpPr>
          <p:cNvPr id="2" name="Title 1">
            <a:extLst>
              <a:ext uri="{FF2B5EF4-FFF2-40B4-BE49-F238E27FC236}">
                <a16:creationId xmlns:a16="http://schemas.microsoft.com/office/drawing/2014/main" id="{10F26223-5E43-48A2-935B-4F38C8A11870}"/>
              </a:ext>
            </a:extLst>
          </p:cNvPr>
          <p:cNvSpPr>
            <a:spLocks noGrp="1"/>
          </p:cNvSpPr>
          <p:nvPr>
            <p:ph type="title"/>
          </p:nvPr>
        </p:nvSpPr>
        <p:spPr/>
        <p:txBody>
          <a:bodyPr/>
          <a:lstStyle/>
          <a:p>
            <a:r>
              <a:rPr lang="en-US" altLang="zh-CN"/>
              <a:t>Click to edit Master title style</a:t>
            </a:r>
            <a:endParaRPr lang="da-DK"/>
          </a:p>
        </p:txBody>
      </p:sp>
    </p:spTree>
    <p:extLst>
      <p:ext uri="{BB962C8B-B14F-4D97-AF65-F5344CB8AC3E}">
        <p14:creationId xmlns:p14="http://schemas.microsoft.com/office/powerpoint/2010/main" val="262562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Endast rubri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0F058AE-5EFD-4A4E-9E70-67AA8C8AA81B}"/>
              </a:ext>
            </a:extLst>
          </p:cNvPr>
          <p:cNvSpPr>
            <a:spLocks noGrp="1"/>
          </p:cNvSpPr>
          <p:nvPr>
            <p:ph type="dt" sz="half" idx="10"/>
          </p:nvPr>
        </p:nvSpPr>
        <p:spPr/>
        <p:txBody>
          <a:bodyPr/>
          <a:lstStyle/>
          <a:p>
            <a:r>
              <a:rPr lang="sv-SE"/>
              <a:t>Month DD, YYYY</a:t>
            </a:r>
          </a:p>
        </p:txBody>
      </p:sp>
      <p:sp>
        <p:nvSpPr>
          <p:cNvPr id="4" name="Footer Placeholder 3">
            <a:extLst>
              <a:ext uri="{FF2B5EF4-FFF2-40B4-BE49-F238E27FC236}">
                <a16:creationId xmlns:a16="http://schemas.microsoft.com/office/drawing/2014/main" id="{471637CF-B6B2-4B95-811E-10CF9AB157E0}"/>
              </a:ext>
            </a:extLst>
          </p:cNvPr>
          <p:cNvSpPr>
            <a:spLocks noGrp="1"/>
          </p:cNvSpPr>
          <p:nvPr>
            <p:ph type="ftr" sz="quarter" idx="11"/>
          </p:nvPr>
        </p:nvSpPr>
        <p:spPr/>
        <p:txBody>
          <a:bodyPr/>
          <a:lstStyle/>
          <a:p>
            <a:r>
              <a:rPr lang="sv-SE"/>
              <a:t>Footer</a:t>
            </a:r>
            <a:endParaRPr lang="sv-SE" dirty="0"/>
          </a:p>
        </p:txBody>
      </p:sp>
      <p:sp>
        <p:nvSpPr>
          <p:cNvPr id="5" name="Slide Number Placeholder 4">
            <a:extLst>
              <a:ext uri="{FF2B5EF4-FFF2-40B4-BE49-F238E27FC236}">
                <a16:creationId xmlns:a16="http://schemas.microsoft.com/office/drawing/2014/main" id="{76BD2F44-E6DD-4175-9D4C-76BB42A5160B}"/>
              </a:ext>
            </a:extLst>
          </p:cNvPr>
          <p:cNvSpPr>
            <a:spLocks noGrp="1"/>
          </p:cNvSpPr>
          <p:nvPr>
            <p:ph type="sldNum" sz="quarter" idx="12"/>
          </p:nvPr>
        </p:nvSpPr>
        <p:spPr/>
        <p:txBody>
          <a:bodyPr/>
          <a:lstStyle/>
          <a:p>
            <a:pPr algn="ctr"/>
            <a:fld id="{07CEE681-EA8A-4B77-829B-1539858EA44F}" type="slidenum">
              <a:rPr lang="sv-SE" smtClean="0"/>
              <a:pPr algn="ctr"/>
              <a:t>‹#›</a:t>
            </a:fld>
            <a:endParaRPr lang="sv-SE" dirty="0"/>
          </a:p>
        </p:txBody>
      </p:sp>
      <p:sp>
        <p:nvSpPr>
          <p:cNvPr id="6" name="Title 5">
            <a:extLst>
              <a:ext uri="{FF2B5EF4-FFF2-40B4-BE49-F238E27FC236}">
                <a16:creationId xmlns:a16="http://schemas.microsoft.com/office/drawing/2014/main" id="{640E015D-B1BE-4DFF-9D90-1ADB2C31BB25}"/>
              </a:ext>
            </a:extLst>
          </p:cNvPr>
          <p:cNvSpPr>
            <a:spLocks noGrp="1"/>
          </p:cNvSpPr>
          <p:nvPr>
            <p:ph type="title"/>
          </p:nvPr>
        </p:nvSpPr>
        <p:spPr/>
        <p:txBody>
          <a:bodyPr/>
          <a:lstStyle/>
          <a:p>
            <a:r>
              <a:rPr lang="en-US" altLang="zh-CN"/>
              <a:t>Click to edit Master title style</a:t>
            </a:r>
            <a:endParaRPr lang="da-DK"/>
          </a:p>
        </p:txBody>
      </p:sp>
    </p:spTree>
    <p:extLst>
      <p:ext uri="{BB962C8B-B14F-4D97-AF65-F5344CB8AC3E}">
        <p14:creationId xmlns:p14="http://schemas.microsoft.com/office/powerpoint/2010/main" val="109990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1">
    <p:spTree>
      <p:nvGrpSpPr>
        <p:cNvPr id="1" name=""/>
        <p:cNvGrpSpPr/>
        <p:nvPr/>
      </p:nvGrpSpPr>
      <p:grpSpPr>
        <a:xfrm>
          <a:off x="0" y="0"/>
          <a:ext cx="0" cy="0"/>
          <a:chOff x="0" y="0"/>
          <a:chExt cx="0" cy="0"/>
        </a:xfrm>
      </p:grpSpPr>
      <p:sp>
        <p:nvSpPr>
          <p:cNvPr id="24" name="Rektangel 6">
            <a:extLst>
              <a:ext uri="{FF2B5EF4-FFF2-40B4-BE49-F238E27FC236}">
                <a16:creationId xmlns:a16="http://schemas.microsoft.com/office/drawing/2014/main" id="{8B2A7555-B473-4049-A9ED-1D93835910EB}"/>
              </a:ext>
            </a:extLst>
          </p:cNvPr>
          <p:cNvSpPr/>
          <p:nvPr/>
        </p:nvSpPr>
        <p:spPr bwMode="gray">
          <a:xfrm>
            <a:off x="0" y="0"/>
            <a:ext cx="12192000" cy="6597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2" name="Title 1">
            <a:extLst>
              <a:ext uri="{FF2B5EF4-FFF2-40B4-BE49-F238E27FC236}">
                <a16:creationId xmlns:a16="http://schemas.microsoft.com/office/drawing/2014/main" id="{0AE87A58-09C9-4878-940A-B55D0C4841F6}"/>
              </a:ext>
            </a:extLst>
          </p:cNvPr>
          <p:cNvSpPr>
            <a:spLocks noGrp="1"/>
          </p:cNvSpPr>
          <p:nvPr>
            <p:ph type="title" hasCustomPrompt="1"/>
          </p:nvPr>
        </p:nvSpPr>
        <p:spPr>
          <a:xfrm>
            <a:off x="831850" y="3262645"/>
            <a:ext cx="6350185" cy="334900"/>
          </a:xfrm>
        </p:spPr>
        <p:txBody>
          <a:bodyPr vert="horz" wrap="square" lIns="0" tIns="0" rIns="0" bIns="0" rtlCol="0" anchor="b" anchorCtr="0">
            <a:noAutofit/>
          </a:bodyPr>
          <a:lstStyle>
            <a:lvl1pPr>
              <a:lnSpc>
                <a:spcPct val="80000"/>
              </a:lnSpc>
              <a:defRPr lang="en-US" noProof="0" dirty="0">
                <a:solidFill>
                  <a:schemeClr val="bg1"/>
                </a:solidFill>
                <a:latin typeface="Chakra Petch SemiBold" panose="00000700000000000000" pitchFamily="2" charset="-34"/>
                <a:cs typeface="Chakra Petch SemiBold" panose="00000700000000000000" pitchFamily="2" charset="-34"/>
              </a:defRPr>
            </a:lvl1pPr>
          </a:lstStyle>
          <a:p>
            <a:pPr marL="0" lvl="0">
              <a:lnSpc>
                <a:spcPct val="80000"/>
              </a:lnSpc>
            </a:pPr>
            <a:r>
              <a:rPr lang="en-US" noProof="0" dirty="0"/>
              <a:t>Click to add section title</a:t>
            </a:r>
          </a:p>
        </p:txBody>
      </p:sp>
      <p:sp>
        <p:nvSpPr>
          <p:cNvPr id="3" name="Text Placeholder 2">
            <a:extLst>
              <a:ext uri="{FF2B5EF4-FFF2-40B4-BE49-F238E27FC236}">
                <a16:creationId xmlns:a16="http://schemas.microsoft.com/office/drawing/2014/main" id="{9E17E8F1-D73C-4A82-A7B5-D01F8F17FE24}"/>
              </a:ext>
            </a:extLst>
          </p:cNvPr>
          <p:cNvSpPr>
            <a:spLocks noGrp="1"/>
          </p:cNvSpPr>
          <p:nvPr>
            <p:ph type="body" idx="1" hasCustomPrompt="1"/>
          </p:nvPr>
        </p:nvSpPr>
        <p:spPr>
          <a:xfrm>
            <a:off x="831849" y="3741491"/>
            <a:ext cx="6350185" cy="1500187"/>
          </a:xfrm>
        </p:spPr>
        <p:txBody>
          <a:bodyPr vert="horz" lIns="0" tIns="0" rIns="0" bIns="0" rtlCol="0">
            <a:noAutofit/>
          </a:bodyPr>
          <a:lstStyle>
            <a:lvl1pPr marL="0" indent="0">
              <a:lnSpc>
                <a:spcPct val="80000"/>
              </a:lnSpc>
              <a:buNone/>
              <a:defRPr lang="en-US" sz="4800" noProof="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nSpc>
                <a:spcPct val="80000"/>
              </a:lnSpc>
              <a:buNone/>
            </a:pPr>
            <a:r>
              <a:rPr lang="en-US" noProof="0" dirty="0"/>
              <a:t>Click to add section title</a:t>
            </a:r>
          </a:p>
        </p:txBody>
      </p:sp>
      <p:sp>
        <p:nvSpPr>
          <p:cNvPr id="8" name="Date Placeholder 7">
            <a:extLst>
              <a:ext uri="{FF2B5EF4-FFF2-40B4-BE49-F238E27FC236}">
                <a16:creationId xmlns:a16="http://schemas.microsoft.com/office/drawing/2014/main" id="{B105206E-31D0-4C84-A1D6-E0491F3D1562}"/>
              </a:ext>
            </a:extLst>
          </p:cNvPr>
          <p:cNvSpPr>
            <a:spLocks noGrp="1"/>
          </p:cNvSpPr>
          <p:nvPr>
            <p:ph type="dt" sz="half" idx="10"/>
          </p:nvPr>
        </p:nvSpPr>
        <p:spPr/>
        <p:txBody>
          <a:bodyPr/>
          <a:lstStyle/>
          <a:p>
            <a:r>
              <a:rPr lang="sv-SE"/>
              <a:t>Month DD, YYYY</a:t>
            </a:r>
          </a:p>
        </p:txBody>
      </p:sp>
      <p:sp>
        <p:nvSpPr>
          <p:cNvPr id="9" name="Footer Placeholder 8">
            <a:extLst>
              <a:ext uri="{FF2B5EF4-FFF2-40B4-BE49-F238E27FC236}">
                <a16:creationId xmlns:a16="http://schemas.microsoft.com/office/drawing/2014/main" id="{488947BA-D4E2-418E-A2E4-119B7D2A3C6E}"/>
              </a:ext>
            </a:extLst>
          </p:cNvPr>
          <p:cNvSpPr>
            <a:spLocks noGrp="1"/>
          </p:cNvSpPr>
          <p:nvPr>
            <p:ph type="ftr" sz="quarter" idx="11"/>
          </p:nvPr>
        </p:nvSpPr>
        <p:spPr/>
        <p:txBody>
          <a:bodyPr/>
          <a:lstStyle/>
          <a:p>
            <a:r>
              <a:rPr lang="sv-SE"/>
              <a:t>Footer</a:t>
            </a:r>
            <a:endParaRPr lang="sv-SE" dirty="0"/>
          </a:p>
        </p:txBody>
      </p:sp>
      <p:sp>
        <p:nvSpPr>
          <p:cNvPr id="10" name="Slide Number Placeholder 9">
            <a:extLst>
              <a:ext uri="{FF2B5EF4-FFF2-40B4-BE49-F238E27FC236}">
                <a16:creationId xmlns:a16="http://schemas.microsoft.com/office/drawing/2014/main" id="{88A3C779-6E89-495A-A066-D1F404C9A57C}"/>
              </a:ext>
            </a:extLst>
          </p:cNvPr>
          <p:cNvSpPr>
            <a:spLocks noGrp="1"/>
          </p:cNvSpPr>
          <p:nvPr>
            <p:ph type="sldNum" sz="quarter" idx="12"/>
          </p:nvPr>
        </p:nvSpPr>
        <p:spPr/>
        <p:txBody>
          <a:bodyPr/>
          <a:lstStyle/>
          <a:p>
            <a:pPr algn="ctr"/>
            <a:fld id="{07CEE681-EA8A-4B77-829B-1539858EA44F}" type="slidenum">
              <a:rPr lang="sv-SE" smtClean="0"/>
              <a:pPr algn="ctr"/>
              <a:t>‹#›</a:t>
            </a:fld>
            <a:endParaRPr lang="sv-SE" dirty="0"/>
          </a:p>
        </p:txBody>
      </p:sp>
      <p:grpSp>
        <p:nvGrpSpPr>
          <p:cNvPr id="51" name="Group 50">
            <a:extLst>
              <a:ext uri="{FF2B5EF4-FFF2-40B4-BE49-F238E27FC236}">
                <a16:creationId xmlns:a16="http://schemas.microsoft.com/office/drawing/2014/main" id="{D1CDD415-A284-4CF2-B5DB-BE2AB74C3A53}"/>
              </a:ext>
            </a:extLst>
          </p:cNvPr>
          <p:cNvGrpSpPr>
            <a:grpSpLocks noChangeAspect="1"/>
          </p:cNvGrpSpPr>
          <p:nvPr/>
        </p:nvGrpSpPr>
        <p:grpSpPr>
          <a:xfrm>
            <a:off x="8898872" y="5642199"/>
            <a:ext cx="2882707" cy="523651"/>
            <a:chOff x="4763" y="2322513"/>
            <a:chExt cx="12182476" cy="2212976"/>
          </a:xfrm>
          <a:solidFill>
            <a:srgbClr val="FFFFFF"/>
          </a:solidFill>
        </p:grpSpPr>
        <p:sp>
          <p:nvSpPr>
            <p:cNvPr id="52" name="Rectangle 5">
              <a:extLst>
                <a:ext uri="{FF2B5EF4-FFF2-40B4-BE49-F238E27FC236}">
                  <a16:creationId xmlns:a16="http://schemas.microsoft.com/office/drawing/2014/main" id="{57C06F63-9C94-41DB-A93E-B567BEE4FE32}"/>
                </a:ext>
              </a:extLst>
            </p:cNvPr>
            <p:cNvSpPr>
              <a:spLocks noChangeArrowheads="1"/>
            </p:cNvSpPr>
            <p:nvPr>
              <p:custDataLst>
                <p:tags r:id="rId1"/>
              </p:custDataLst>
            </p:nvPr>
          </p:nvSpPr>
          <p:spPr bwMode="auto">
            <a:xfrm>
              <a:off x="6042026" y="2625726"/>
              <a:ext cx="336550" cy="1909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53" name="Freeform: Shape 52">
              <a:extLst>
                <a:ext uri="{FF2B5EF4-FFF2-40B4-BE49-F238E27FC236}">
                  <a16:creationId xmlns:a16="http://schemas.microsoft.com/office/drawing/2014/main" id="{B67F3FF5-FBB2-4296-B97A-85BF2A32014F}"/>
                </a:ext>
              </a:extLst>
            </p:cNvPr>
            <p:cNvSpPr>
              <a:spLocks/>
            </p:cNvSpPr>
            <p:nvPr>
              <p:custDataLst>
                <p:tags r:id="rId2"/>
              </p:custDataLst>
            </p:nvPr>
          </p:nvSpPr>
          <p:spPr bwMode="auto">
            <a:xfrm>
              <a:off x="8470901" y="2625726"/>
              <a:ext cx="1741488" cy="1906588"/>
            </a:xfrm>
            <a:custGeom>
              <a:avLst/>
              <a:gdLst>
                <a:gd name="connsiteX0" fmla="*/ 488769 w 1741488"/>
                <a:gd name="connsiteY0" fmla="*/ 298450 h 1906588"/>
                <a:gd name="connsiteX1" fmla="*/ 328612 w 1741488"/>
                <a:gd name="connsiteY1" fmla="*/ 586861 h 1906588"/>
                <a:gd name="connsiteX2" fmla="*/ 328612 w 1741488"/>
                <a:gd name="connsiteY2" fmla="*/ 763588 h 1906588"/>
                <a:gd name="connsiteX3" fmla="*/ 1412875 w 1741488"/>
                <a:gd name="connsiteY3" fmla="*/ 763588 h 1906588"/>
                <a:gd name="connsiteX4" fmla="*/ 1412875 w 1741488"/>
                <a:gd name="connsiteY4" fmla="*/ 586433 h 1906588"/>
                <a:gd name="connsiteX5" fmla="*/ 1246886 w 1741488"/>
                <a:gd name="connsiteY5" fmla="*/ 298450 h 1906588"/>
                <a:gd name="connsiteX6" fmla="*/ 322197 w 1741488"/>
                <a:gd name="connsiteY6" fmla="*/ 0 h 1906588"/>
                <a:gd name="connsiteX7" fmla="*/ 1418437 w 1741488"/>
                <a:gd name="connsiteY7" fmla="*/ 0 h 1906588"/>
                <a:gd name="connsiteX8" fmla="*/ 1741488 w 1741488"/>
                <a:gd name="connsiteY8" fmla="*/ 520095 h 1906588"/>
                <a:gd name="connsiteX9" fmla="*/ 1741488 w 1741488"/>
                <a:gd name="connsiteY9" fmla="*/ 1052747 h 1906588"/>
                <a:gd name="connsiteX10" fmla="*/ 328601 w 1741488"/>
                <a:gd name="connsiteY10" fmla="*/ 1052747 h 1906588"/>
                <a:gd name="connsiteX11" fmla="*/ 328601 w 1741488"/>
                <a:gd name="connsiteY11" fmla="*/ 1384495 h 1906588"/>
                <a:gd name="connsiteX12" fmla="*/ 488419 w 1741488"/>
                <a:gd name="connsiteY12" fmla="*/ 1609656 h 1906588"/>
                <a:gd name="connsiteX13" fmla="*/ 1251646 w 1741488"/>
                <a:gd name="connsiteY13" fmla="*/ 1609656 h 1906588"/>
                <a:gd name="connsiteX14" fmla="*/ 1413456 w 1741488"/>
                <a:gd name="connsiteY14" fmla="*/ 1388776 h 1906588"/>
                <a:gd name="connsiteX15" fmla="*/ 1413456 w 1741488"/>
                <a:gd name="connsiteY15" fmla="*/ 1209989 h 1906588"/>
                <a:gd name="connsiteX16" fmla="*/ 1737219 w 1741488"/>
                <a:gd name="connsiteY16" fmla="*/ 1209989 h 1906588"/>
                <a:gd name="connsiteX17" fmla="*/ 1737219 w 1741488"/>
                <a:gd name="connsiteY17" fmla="*/ 1506636 h 1906588"/>
                <a:gd name="connsiteX18" fmla="*/ 1418010 w 1741488"/>
                <a:gd name="connsiteY18" fmla="*/ 1906588 h 1906588"/>
                <a:gd name="connsiteX19" fmla="*/ 317786 w 1741488"/>
                <a:gd name="connsiteY19" fmla="*/ 1906588 h 1906588"/>
                <a:gd name="connsiteX20" fmla="*/ 0 w 1741488"/>
                <a:gd name="connsiteY20" fmla="*/ 1465256 h 1906588"/>
                <a:gd name="connsiteX21" fmla="*/ 569 w 1741488"/>
                <a:gd name="connsiteY21" fmla="*/ 519953 h 190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41488" h="1906588">
                  <a:moveTo>
                    <a:pt x="488769" y="298450"/>
                  </a:moveTo>
                  <a:lnTo>
                    <a:pt x="328612" y="586861"/>
                  </a:lnTo>
                  <a:lnTo>
                    <a:pt x="328612" y="763588"/>
                  </a:lnTo>
                  <a:lnTo>
                    <a:pt x="1412875" y="763588"/>
                  </a:lnTo>
                  <a:lnTo>
                    <a:pt x="1412875" y="586433"/>
                  </a:lnTo>
                  <a:lnTo>
                    <a:pt x="1246886" y="298450"/>
                  </a:lnTo>
                  <a:close/>
                  <a:moveTo>
                    <a:pt x="322197" y="0"/>
                  </a:moveTo>
                  <a:lnTo>
                    <a:pt x="1418437" y="0"/>
                  </a:lnTo>
                  <a:lnTo>
                    <a:pt x="1741488" y="520095"/>
                  </a:lnTo>
                  <a:lnTo>
                    <a:pt x="1741488" y="1052747"/>
                  </a:lnTo>
                  <a:lnTo>
                    <a:pt x="328601" y="1052747"/>
                  </a:lnTo>
                  <a:lnTo>
                    <a:pt x="328601" y="1384495"/>
                  </a:lnTo>
                  <a:lnTo>
                    <a:pt x="488419" y="1609656"/>
                  </a:lnTo>
                  <a:lnTo>
                    <a:pt x="1251646" y="1609656"/>
                  </a:lnTo>
                  <a:lnTo>
                    <a:pt x="1413456" y="1388776"/>
                  </a:lnTo>
                  <a:lnTo>
                    <a:pt x="1413456" y="1209989"/>
                  </a:lnTo>
                  <a:lnTo>
                    <a:pt x="1737219" y="1209989"/>
                  </a:lnTo>
                  <a:lnTo>
                    <a:pt x="1737219" y="1506636"/>
                  </a:lnTo>
                  <a:lnTo>
                    <a:pt x="1418010" y="1906588"/>
                  </a:lnTo>
                  <a:lnTo>
                    <a:pt x="317786" y="1906588"/>
                  </a:lnTo>
                  <a:lnTo>
                    <a:pt x="0" y="1465256"/>
                  </a:lnTo>
                  <a:lnTo>
                    <a:pt x="569" y="5199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54" name="Freeform 8">
              <a:extLst>
                <a:ext uri="{FF2B5EF4-FFF2-40B4-BE49-F238E27FC236}">
                  <a16:creationId xmlns:a16="http://schemas.microsoft.com/office/drawing/2014/main" id="{DB5EA7F8-0E00-4E49-A6BA-DACE8E95B385}"/>
                </a:ext>
              </a:extLst>
            </p:cNvPr>
            <p:cNvSpPr>
              <a:spLocks/>
            </p:cNvSpPr>
            <p:nvPr>
              <p:custDataLst>
                <p:tags r:id="rId3"/>
              </p:custDataLst>
            </p:nvPr>
          </p:nvSpPr>
          <p:spPr bwMode="auto">
            <a:xfrm>
              <a:off x="4584701" y="2625726"/>
              <a:ext cx="1158875" cy="1909763"/>
            </a:xfrm>
            <a:custGeom>
              <a:avLst/>
              <a:gdLst>
                <a:gd name="T0" fmla="*/ 0 w 8151"/>
                <a:gd name="T1" fmla="*/ 13378 h 13378"/>
                <a:gd name="T2" fmla="*/ 2369 w 8151"/>
                <a:gd name="T3" fmla="*/ 13378 h 13378"/>
                <a:gd name="T4" fmla="*/ 2369 w 8151"/>
                <a:gd name="T5" fmla="*/ 5554 h 13378"/>
                <a:gd name="T6" fmla="*/ 5409 w 8151"/>
                <a:gd name="T7" fmla="*/ 2110 h 13378"/>
                <a:gd name="T8" fmla="*/ 8151 w 8151"/>
                <a:gd name="T9" fmla="*/ 2110 h 13378"/>
                <a:gd name="T10" fmla="*/ 8151 w 8151"/>
                <a:gd name="T11" fmla="*/ 94 h 13378"/>
                <a:gd name="T12" fmla="*/ 4789 w 8151"/>
                <a:gd name="T13" fmla="*/ 94 h 13378"/>
                <a:gd name="T14" fmla="*/ 2251 w 8151"/>
                <a:gd name="T15" fmla="*/ 2850 h 13378"/>
                <a:gd name="T16" fmla="*/ 2251 w 8151"/>
                <a:gd name="T17" fmla="*/ 0 h 13378"/>
                <a:gd name="T18" fmla="*/ 0 w 8151"/>
                <a:gd name="T19" fmla="*/ 0 h 13378"/>
                <a:gd name="T20" fmla="*/ 0 w 8151"/>
                <a:gd name="T21" fmla="*/ 13378 h 1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51" h="13378">
                  <a:moveTo>
                    <a:pt x="0" y="13378"/>
                  </a:moveTo>
                  <a:lnTo>
                    <a:pt x="2369" y="13378"/>
                  </a:lnTo>
                  <a:lnTo>
                    <a:pt x="2369" y="5554"/>
                  </a:lnTo>
                  <a:lnTo>
                    <a:pt x="5409" y="2110"/>
                  </a:lnTo>
                  <a:lnTo>
                    <a:pt x="8151" y="2110"/>
                  </a:lnTo>
                  <a:lnTo>
                    <a:pt x="8151" y="94"/>
                  </a:lnTo>
                  <a:lnTo>
                    <a:pt x="4789" y="94"/>
                  </a:lnTo>
                  <a:lnTo>
                    <a:pt x="2251" y="2850"/>
                  </a:lnTo>
                  <a:lnTo>
                    <a:pt x="2251" y="0"/>
                  </a:lnTo>
                  <a:lnTo>
                    <a:pt x="0" y="0"/>
                  </a:lnTo>
                  <a:lnTo>
                    <a:pt x="0" y="13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55" name="Freeform 9">
              <a:extLst>
                <a:ext uri="{FF2B5EF4-FFF2-40B4-BE49-F238E27FC236}">
                  <a16:creationId xmlns:a16="http://schemas.microsoft.com/office/drawing/2014/main" id="{6CA4F484-8C9D-4C8B-B8A8-8C8D9178F4AA}"/>
                </a:ext>
              </a:extLst>
            </p:cNvPr>
            <p:cNvSpPr>
              <a:spLocks/>
            </p:cNvSpPr>
            <p:nvPr>
              <p:custDataLst>
                <p:tags r:id="rId4"/>
              </p:custDataLst>
            </p:nvPr>
          </p:nvSpPr>
          <p:spPr bwMode="auto">
            <a:xfrm>
              <a:off x="10483851" y="2624138"/>
              <a:ext cx="1160463" cy="1909763"/>
            </a:xfrm>
            <a:custGeom>
              <a:avLst/>
              <a:gdLst>
                <a:gd name="T0" fmla="*/ 0 w 8152"/>
                <a:gd name="T1" fmla="*/ 13378 h 13378"/>
                <a:gd name="T2" fmla="*/ 2370 w 8152"/>
                <a:gd name="T3" fmla="*/ 13378 h 13378"/>
                <a:gd name="T4" fmla="*/ 2370 w 8152"/>
                <a:gd name="T5" fmla="*/ 5554 h 13378"/>
                <a:gd name="T6" fmla="*/ 5409 w 8152"/>
                <a:gd name="T7" fmla="*/ 2110 h 13378"/>
                <a:gd name="T8" fmla="*/ 8152 w 8152"/>
                <a:gd name="T9" fmla="*/ 2110 h 13378"/>
                <a:gd name="T10" fmla="*/ 8152 w 8152"/>
                <a:gd name="T11" fmla="*/ 95 h 13378"/>
                <a:gd name="T12" fmla="*/ 4790 w 8152"/>
                <a:gd name="T13" fmla="*/ 95 h 13378"/>
                <a:gd name="T14" fmla="*/ 2252 w 8152"/>
                <a:gd name="T15" fmla="*/ 2850 h 13378"/>
                <a:gd name="T16" fmla="*/ 2252 w 8152"/>
                <a:gd name="T17" fmla="*/ 0 h 13378"/>
                <a:gd name="T18" fmla="*/ 0 w 8152"/>
                <a:gd name="T19" fmla="*/ 0 h 13378"/>
                <a:gd name="T20" fmla="*/ 0 w 8152"/>
                <a:gd name="T21" fmla="*/ 13378 h 1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52" h="13378">
                  <a:moveTo>
                    <a:pt x="0" y="13378"/>
                  </a:moveTo>
                  <a:lnTo>
                    <a:pt x="2370" y="13378"/>
                  </a:lnTo>
                  <a:lnTo>
                    <a:pt x="2370" y="5554"/>
                  </a:lnTo>
                  <a:lnTo>
                    <a:pt x="5409" y="2110"/>
                  </a:lnTo>
                  <a:lnTo>
                    <a:pt x="8152" y="2110"/>
                  </a:lnTo>
                  <a:lnTo>
                    <a:pt x="8152" y="95"/>
                  </a:lnTo>
                  <a:lnTo>
                    <a:pt x="4790" y="95"/>
                  </a:lnTo>
                  <a:lnTo>
                    <a:pt x="2252" y="2850"/>
                  </a:lnTo>
                  <a:lnTo>
                    <a:pt x="2252" y="0"/>
                  </a:lnTo>
                  <a:lnTo>
                    <a:pt x="0" y="0"/>
                  </a:lnTo>
                  <a:lnTo>
                    <a:pt x="0" y="13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56" name="Freeform 10">
              <a:extLst>
                <a:ext uri="{FF2B5EF4-FFF2-40B4-BE49-F238E27FC236}">
                  <a16:creationId xmlns:a16="http://schemas.microsoft.com/office/drawing/2014/main" id="{B021B0B3-7746-48FE-897B-2EE54E7EF346}"/>
                </a:ext>
              </a:extLst>
            </p:cNvPr>
            <p:cNvSpPr>
              <a:spLocks/>
            </p:cNvSpPr>
            <p:nvPr>
              <p:custDataLst>
                <p:tags r:id="rId5"/>
              </p:custDataLst>
            </p:nvPr>
          </p:nvSpPr>
          <p:spPr bwMode="auto">
            <a:xfrm>
              <a:off x="3148013" y="2625726"/>
              <a:ext cx="1158875" cy="1909763"/>
            </a:xfrm>
            <a:custGeom>
              <a:avLst/>
              <a:gdLst>
                <a:gd name="T0" fmla="*/ 0 w 8152"/>
                <a:gd name="T1" fmla="*/ 13378 h 13378"/>
                <a:gd name="T2" fmla="*/ 2370 w 8152"/>
                <a:gd name="T3" fmla="*/ 13378 h 13378"/>
                <a:gd name="T4" fmla="*/ 2370 w 8152"/>
                <a:gd name="T5" fmla="*/ 5554 h 13378"/>
                <a:gd name="T6" fmla="*/ 5409 w 8152"/>
                <a:gd name="T7" fmla="*/ 2110 h 13378"/>
                <a:gd name="T8" fmla="*/ 8152 w 8152"/>
                <a:gd name="T9" fmla="*/ 2110 h 13378"/>
                <a:gd name="T10" fmla="*/ 8152 w 8152"/>
                <a:gd name="T11" fmla="*/ 94 h 13378"/>
                <a:gd name="T12" fmla="*/ 4790 w 8152"/>
                <a:gd name="T13" fmla="*/ 94 h 13378"/>
                <a:gd name="T14" fmla="*/ 2252 w 8152"/>
                <a:gd name="T15" fmla="*/ 2850 h 13378"/>
                <a:gd name="T16" fmla="*/ 2252 w 8152"/>
                <a:gd name="T17" fmla="*/ 0 h 13378"/>
                <a:gd name="T18" fmla="*/ 0 w 8152"/>
                <a:gd name="T19" fmla="*/ 0 h 13378"/>
                <a:gd name="T20" fmla="*/ 0 w 8152"/>
                <a:gd name="T21" fmla="*/ 13378 h 1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52" h="13378">
                  <a:moveTo>
                    <a:pt x="0" y="13378"/>
                  </a:moveTo>
                  <a:lnTo>
                    <a:pt x="2370" y="13378"/>
                  </a:lnTo>
                  <a:lnTo>
                    <a:pt x="2370" y="5554"/>
                  </a:lnTo>
                  <a:lnTo>
                    <a:pt x="5409" y="2110"/>
                  </a:lnTo>
                  <a:lnTo>
                    <a:pt x="8152" y="2110"/>
                  </a:lnTo>
                  <a:lnTo>
                    <a:pt x="8152" y="94"/>
                  </a:lnTo>
                  <a:lnTo>
                    <a:pt x="4790" y="94"/>
                  </a:lnTo>
                  <a:lnTo>
                    <a:pt x="2252" y="2850"/>
                  </a:lnTo>
                  <a:lnTo>
                    <a:pt x="2252" y="0"/>
                  </a:lnTo>
                  <a:lnTo>
                    <a:pt x="0" y="0"/>
                  </a:lnTo>
                  <a:lnTo>
                    <a:pt x="0" y="13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57" name="Freeform 11">
              <a:extLst>
                <a:ext uri="{FF2B5EF4-FFF2-40B4-BE49-F238E27FC236}">
                  <a16:creationId xmlns:a16="http://schemas.microsoft.com/office/drawing/2014/main" id="{B6E31ABB-557E-41F6-8004-9CFDD7D081FB}"/>
                </a:ext>
              </a:extLst>
            </p:cNvPr>
            <p:cNvSpPr>
              <a:spLocks/>
            </p:cNvSpPr>
            <p:nvPr>
              <p:custDataLst>
                <p:tags r:id="rId6"/>
              </p:custDataLst>
            </p:nvPr>
          </p:nvSpPr>
          <p:spPr bwMode="auto">
            <a:xfrm>
              <a:off x="6699251" y="2625726"/>
              <a:ext cx="1827213" cy="1909763"/>
            </a:xfrm>
            <a:custGeom>
              <a:avLst/>
              <a:gdLst>
                <a:gd name="T0" fmla="*/ 0 w 12850"/>
                <a:gd name="T1" fmla="*/ 0 h 13375"/>
                <a:gd name="T2" fmla="*/ 0 w 12850"/>
                <a:gd name="T3" fmla="*/ 13375 h 13375"/>
                <a:gd name="T4" fmla="*/ 4888 w 12850"/>
                <a:gd name="T5" fmla="*/ 13375 h 13375"/>
                <a:gd name="T6" fmla="*/ 12850 w 12850"/>
                <a:gd name="T7" fmla="*/ 0 h 13375"/>
                <a:gd name="T8" fmla="*/ 10309 w 12850"/>
                <a:gd name="T9" fmla="*/ 0 h 13375"/>
                <a:gd name="T10" fmla="*/ 2476 w 12850"/>
                <a:gd name="T11" fmla="*/ 13149 h 13375"/>
                <a:gd name="T12" fmla="*/ 2341 w 12850"/>
                <a:gd name="T13" fmla="*/ 13149 h 13375"/>
                <a:gd name="T14" fmla="*/ 2341 w 12850"/>
                <a:gd name="T15" fmla="*/ 0 h 13375"/>
                <a:gd name="T16" fmla="*/ 0 w 12850"/>
                <a:gd name="T17" fmla="*/ 0 h 13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50" h="13375">
                  <a:moveTo>
                    <a:pt x="0" y="0"/>
                  </a:moveTo>
                  <a:lnTo>
                    <a:pt x="0" y="13375"/>
                  </a:lnTo>
                  <a:lnTo>
                    <a:pt x="4888" y="13375"/>
                  </a:lnTo>
                  <a:lnTo>
                    <a:pt x="12850" y="0"/>
                  </a:lnTo>
                  <a:lnTo>
                    <a:pt x="10309" y="0"/>
                  </a:lnTo>
                  <a:lnTo>
                    <a:pt x="2476" y="13149"/>
                  </a:lnTo>
                  <a:lnTo>
                    <a:pt x="2341" y="13149"/>
                  </a:lnTo>
                  <a:lnTo>
                    <a:pt x="234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58" name="Freeform 12">
              <a:extLst>
                <a:ext uri="{FF2B5EF4-FFF2-40B4-BE49-F238E27FC236}">
                  <a16:creationId xmlns:a16="http://schemas.microsoft.com/office/drawing/2014/main" id="{4B7AFC89-1244-42FC-AA10-7B39FD88FF92}"/>
                </a:ext>
              </a:extLst>
            </p:cNvPr>
            <p:cNvSpPr>
              <a:spLocks/>
            </p:cNvSpPr>
            <p:nvPr>
              <p:custDataLst>
                <p:tags r:id="rId7"/>
              </p:custDataLst>
            </p:nvPr>
          </p:nvSpPr>
          <p:spPr bwMode="auto">
            <a:xfrm>
              <a:off x="4763" y="3389313"/>
              <a:ext cx="1109663" cy="290513"/>
            </a:xfrm>
            <a:custGeom>
              <a:avLst/>
              <a:gdLst>
                <a:gd name="T0" fmla="*/ 715 w 7801"/>
                <a:gd name="T1" fmla="*/ 0 h 2033"/>
                <a:gd name="T2" fmla="*/ 0 w 7801"/>
                <a:gd name="T3" fmla="*/ 2033 h 2033"/>
                <a:gd name="T4" fmla="*/ 7107 w 7801"/>
                <a:gd name="T5" fmla="*/ 2033 h 2033"/>
                <a:gd name="T6" fmla="*/ 7801 w 7801"/>
                <a:gd name="T7" fmla="*/ 0 h 2033"/>
                <a:gd name="T8" fmla="*/ 715 w 7801"/>
                <a:gd name="T9" fmla="*/ 0 h 2033"/>
              </a:gdLst>
              <a:ahLst/>
              <a:cxnLst>
                <a:cxn ang="0">
                  <a:pos x="T0" y="T1"/>
                </a:cxn>
                <a:cxn ang="0">
                  <a:pos x="T2" y="T3"/>
                </a:cxn>
                <a:cxn ang="0">
                  <a:pos x="T4" y="T5"/>
                </a:cxn>
                <a:cxn ang="0">
                  <a:pos x="T6" y="T7"/>
                </a:cxn>
                <a:cxn ang="0">
                  <a:pos x="T8" y="T9"/>
                </a:cxn>
              </a:cxnLst>
              <a:rect l="0" t="0" r="r" b="b"/>
              <a:pathLst>
                <a:path w="7801" h="2033">
                  <a:moveTo>
                    <a:pt x="715" y="0"/>
                  </a:moveTo>
                  <a:lnTo>
                    <a:pt x="0" y="2033"/>
                  </a:lnTo>
                  <a:lnTo>
                    <a:pt x="7107" y="2033"/>
                  </a:lnTo>
                  <a:lnTo>
                    <a:pt x="7801" y="0"/>
                  </a:lnTo>
                  <a:lnTo>
                    <a:pt x="7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59" name="Freeform 13">
              <a:extLst>
                <a:ext uri="{FF2B5EF4-FFF2-40B4-BE49-F238E27FC236}">
                  <a16:creationId xmlns:a16="http://schemas.microsoft.com/office/drawing/2014/main" id="{4B100468-5C30-4537-AF70-C4D4752CC7E0}"/>
                </a:ext>
              </a:extLst>
            </p:cNvPr>
            <p:cNvSpPr>
              <a:spLocks/>
            </p:cNvSpPr>
            <p:nvPr>
              <p:custDataLst>
                <p:tags r:id="rId8"/>
              </p:custDataLst>
            </p:nvPr>
          </p:nvSpPr>
          <p:spPr bwMode="auto">
            <a:xfrm>
              <a:off x="720726" y="3679826"/>
              <a:ext cx="654050" cy="855663"/>
            </a:xfrm>
            <a:custGeom>
              <a:avLst/>
              <a:gdLst>
                <a:gd name="T0" fmla="*/ 4595 w 4595"/>
                <a:gd name="T1" fmla="*/ 0 h 5997"/>
                <a:gd name="T2" fmla="*/ 2519 w 4595"/>
                <a:gd name="T3" fmla="*/ 5997 h 5997"/>
                <a:gd name="T4" fmla="*/ 0 w 4595"/>
                <a:gd name="T5" fmla="*/ 5997 h 5997"/>
                <a:gd name="T6" fmla="*/ 2076 w 4595"/>
                <a:gd name="T7" fmla="*/ 0 h 5997"/>
                <a:gd name="T8" fmla="*/ 4595 w 4595"/>
                <a:gd name="T9" fmla="*/ 0 h 5997"/>
              </a:gdLst>
              <a:ahLst/>
              <a:cxnLst>
                <a:cxn ang="0">
                  <a:pos x="T0" y="T1"/>
                </a:cxn>
                <a:cxn ang="0">
                  <a:pos x="T2" y="T3"/>
                </a:cxn>
                <a:cxn ang="0">
                  <a:pos x="T4" y="T5"/>
                </a:cxn>
                <a:cxn ang="0">
                  <a:pos x="T6" y="T7"/>
                </a:cxn>
                <a:cxn ang="0">
                  <a:pos x="T8" y="T9"/>
                </a:cxn>
              </a:cxnLst>
              <a:rect l="0" t="0" r="r" b="b"/>
              <a:pathLst>
                <a:path w="4595" h="5997">
                  <a:moveTo>
                    <a:pt x="4595" y="0"/>
                  </a:moveTo>
                  <a:lnTo>
                    <a:pt x="2519" y="5997"/>
                  </a:lnTo>
                  <a:lnTo>
                    <a:pt x="0" y="5997"/>
                  </a:lnTo>
                  <a:lnTo>
                    <a:pt x="2076" y="0"/>
                  </a:lnTo>
                  <a:lnTo>
                    <a:pt x="45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60" name="Freeform 14">
              <a:extLst>
                <a:ext uri="{FF2B5EF4-FFF2-40B4-BE49-F238E27FC236}">
                  <a16:creationId xmlns:a16="http://schemas.microsoft.com/office/drawing/2014/main" id="{3E288799-77A9-4C26-B986-69540923E9FD}"/>
                </a:ext>
              </a:extLst>
            </p:cNvPr>
            <p:cNvSpPr>
              <a:spLocks/>
            </p:cNvSpPr>
            <p:nvPr>
              <p:custDataLst>
                <p:tags r:id="rId9"/>
              </p:custDataLst>
            </p:nvPr>
          </p:nvSpPr>
          <p:spPr bwMode="auto">
            <a:xfrm>
              <a:off x="1114426" y="2322513"/>
              <a:ext cx="1843088" cy="2212975"/>
            </a:xfrm>
            <a:custGeom>
              <a:avLst/>
              <a:gdLst>
                <a:gd name="T0" fmla="*/ 12948 w 12948"/>
                <a:gd name="T1" fmla="*/ 15497 h 15497"/>
                <a:gd name="T2" fmla="*/ 7637 w 12948"/>
                <a:gd name="T3" fmla="*/ 0 h 15497"/>
                <a:gd name="T4" fmla="*/ 2564 w 12948"/>
                <a:gd name="T5" fmla="*/ 0 h 15497"/>
                <a:gd name="T6" fmla="*/ 0 w 12948"/>
                <a:gd name="T7" fmla="*/ 7467 h 15497"/>
                <a:gd name="T8" fmla="*/ 2518 w 12948"/>
                <a:gd name="T9" fmla="*/ 7467 h 15497"/>
                <a:gd name="T10" fmla="*/ 5023 w 12948"/>
                <a:gd name="T11" fmla="*/ 207 h 15497"/>
                <a:gd name="T12" fmla="*/ 5188 w 12948"/>
                <a:gd name="T13" fmla="*/ 207 h 15497"/>
                <a:gd name="T14" fmla="*/ 10427 w 12948"/>
                <a:gd name="T15" fmla="*/ 15497 h 15497"/>
                <a:gd name="T16" fmla="*/ 12948 w 12948"/>
                <a:gd name="T17" fmla="*/ 15497 h 15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48" h="15497">
                  <a:moveTo>
                    <a:pt x="12948" y="15497"/>
                  </a:moveTo>
                  <a:lnTo>
                    <a:pt x="7637" y="0"/>
                  </a:lnTo>
                  <a:lnTo>
                    <a:pt x="2564" y="0"/>
                  </a:lnTo>
                  <a:lnTo>
                    <a:pt x="0" y="7467"/>
                  </a:lnTo>
                  <a:lnTo>
                    <a:pt x="2518" y="7467"/>
                  </a:lnTo>
                  <a:lnTo>
                    <a:pt x="5023" y="207"/>
                  </a:lnTo>
                  <a:lnTo>
                    <a:pt x="5188" y="207"/>
                  </a:lnTo>
                  <a:lnTo>
                    <a:pt x="10427" y="15497"/>
                  </a:lnTo>
                  <a:lnTo>
                    <a:pt x="12948" y="15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61" name="Freeform 15">
              <a:extLst>
                <a:ext uri="{FF2B5EF4-FFF2-40B4-BE49-F238E27FC236}">
                  <a16:creationId xmlns:a16="http://schemas.microsoft.com/office/drawing/2014/main" id="{51551282-B336-42FD-85B0-4ABECAC29595}"/>
                </a:ext>
              </a:extLst>
            </p:cNvPr>
            <p:cNvSpPr>
              <a:spLocks/>
            </p:cNvSpPr>
            <p:nvPr>
              <p:custDataLst>
                <p:tags r:id="rId10"/>
              </p:custDataLst>
            </p:nvPr>
          </p:nvSpPr>
          <p:spPr bwMode="auto">
            <a:xfrm>
              <a:off x="11758613" y="2640013"/>
              <a:ext cx="168275" cy="230188"/>
            </a:xfrm>
            <a:custGeom>
              <a:avLst/>
              <a:gdLst>
                <a:gd name="T0" fmla="*/ 484 w 1188"/>
                <a:gd name="T1" fmla="*/ 190 h 1605"/>
                <a:gd name="T2" fmla="*/ 0 w 1188"/>
                <a:gd name="T3" fmla="*/ 190 h 1605"/>
                <a:gd name="T4" fmla="*/ 0 w 1188"/>
                <a:gd name="T5" fmla="*/ 0 h 1605"/>
                <a:gd name="T6" fmla="*/ 1188 w 1188"/>
                <a:gd name="T7" fmla="*/ 0 h 1605"/>
                <a:gd name="T8" fmla="*/ 1188 w 1188"/>
                <a:gd name="T9" fmla="*/ 190 h 1605"/>
                <a:gd name="T10" fmla="*/ 704 w 1188"/>
                <a:gd name="T11" fmla="*/ 190 h 1605"/>
                <a:gd name="T12" fmla="*/ 704 w 1188"/>
                <a:gd name="T13" fmla="*/ 1605 h 1605"/>
                <a:gd name="T14" fmla="*/ 484 w 1188"/>
                <a:gd name="T15" fmla="*/ 1605 h 1605"/>
                <a:gd name="T16" fmla="*/ 484 w 1188"/>
                <a:gd name="T17" fmla="*/ 190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8" h="1605">
                  <a:moveTo>
                    <a:pt x="484" y="190"/>
                  </a:moveTo>
                  <a:lnTo>
                    <a:pt x="0" y="190"/>
                  </a:lnTo>
                  <a:lnTo>
                    <a:pt x="0" y="0"/>
                  </a:lnTo>
                  <a:lnTo>
                    <a:pt x="1188" y="0"/>
                  </a:lnTo>
                  <a:lnTo>
                    <a:pt x="1188" y="190"/>
                  </a:lnTo>
                  <a:lnTo>
                    <a:pt x="704" y="190"/>
                  </a:lnTo>
                  <a:lnTo>
                    <a:pt x="704" y="1605"/>
                  </a:lnTo>
                  <a:lnTo>
                    <a:pt x="484" y="1605"/>
                  </a:lnTo>
                  <a:lnTo>
                    <a:pt x="484"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62" name="Freeform 16">
              <a:extLst>
                <a:ext uri="{FF2B5EF4-FFF2-40B4-BE49-F238E27FC236}">
                  <a16:creationId xmlns:a16="http://schemas.microsoft.com/office/drawing/2014/main" id="{4CBE5333-A0A4-4CAB-8680-961449069BC5}"/>
                </a:ext>
              </a:extLst>
            </p:cNvPr>
            <p:cNvSpPr>
              <a:spLocks/>
            </p:cNvSpPr>
            <p:nvPr>
              <p:custDataLst>
                <p:tags r:id="rId11"/>
              </p:custDataLst>
            </p:nvPr>
          </p:nvSpPr>
          <p:spPr bwMode="auto">
            <a:xfrm>
              <a:off x="11979276" y="2640013"/>
              <a:ext cx="207963" cy="230188"/>
            </a:xfrm>
            <a:custGeom>
              <a:avLst/>
              <a:gdLst>
                <a:gd name="T0" fmla="*/ 0 w 1456"/>
                <a:gd name="T1" fmla="*/ 0 h 1605"/>
                <a:gd name="T2" fmla="*/ 222 w 1456"/>
                <a:gd name="T3" fmla="*/ 0 h 1605"/>
                <a:gd name="T4" fmla="*/ 724 w 1456"/>
                <a:gd name="T5" fmla="*/ 1174 h 1605"/>
                <a:gd name="T6" fmla="*/ 729 w 1456"/>
                <a:gd name="T7" fmla="*/ 1174 h 1605"/>
                <a:gd name="T8" fmla="*/ 1234 w 1456"/>
                <a:gd name="T9" fmla="*/ 0 h 1605"/>
                <a:gd name="T10" fmla="*/ 1456 w 1456"/>
                <a:gd name="T11" fmla="*/ 0 h 1605"/>
                <a:gd name="T12" fmla="*/ 1456 w 1456"/>
                <a:gd name="T13" fmla="*/ 1605 h 1605"/>
                <a:gd name="T14" fmla="*/ 1245 w 1456"/>
                <a:gd name="T15" fmla="*/ 1605 h 1605"/>
                <a:gd name="T16" fmla="*/ 1245 w 1456"/>
                <a:gd name="T17" fmla="*/ 433 h 1605"/>
                <a:gd name="T18" fmla="*/ 1240 w 1456"/>
                <a:gd name="T19" fmla="*/ 433 h 1605"/>
                <a:gd name="T20" fmla="*/ 805 w 1456"/>
                <a:gd name="T21" fmla="*/ 1424 h 1605"/>
                <a:gd name="T22" fmla="*/ 649 w 1456"/>
                <a:gd name="T23" fmla="*/ 1424 h 1605"/>
                <a:gd name="T24" fmla="*/ 215 w 1456"/>
                <a:gd name="T25" fmla="*/ 433 h 1605"/>
                <a:gd name="T26" fmla="*/ 211 w 1456"/>
                <a:gd name="T27" fmla="*/ 433 h 1605"/>
                <a:gd name="T28" fmla="*/ 211 w 1456"/>
                <a:gd name="T29" fmla="*/ 1605 h 1605"/>
                <a:gd name="T30" fmla="*/ 0 w 1456"/>
                <a:gd name="T31" fmla="*/ 1605 h 1605"/>
                <a:gd name="T32" fmla="*/ 0 w 1456"/>
                <a:gd name="T33" fmla="*/ 0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56" h="1605">
                  <a:moveTo>
                    <a:pt x="0" y="0"/>
                  </a:moveTo>
                  <a:lnTo>
                    <a:pt x="222" y="0"/>
                  </a:lnTo>
                  <a:lnTo>
                    <a:pt x="724" y="1174"/>
                  </a:lnTo>
                  <a:lnTo>
                    <a:pt x="729" y="1174"/>
                  </a:lnTo>
                  <a:lnTo>
                    <a:pt x="1234" y="0"/>
                  </a:lnTo>
                  <a:lnTo>
                    <a:pt x="1456" y="0"/>
                  </a:lnTo>
                  <a:lnTo>
                    <a:pt x="1456" y="1605"/>
                  </a:lnTo>
                  <a:lnTo>
                    <a:pt x="1245" y="1605"/>
                  </a:lnTo>
                  <a:lnTo>
                    <a:pt x="1245" y="433"/>
                  </a:lnTo>
                  <a:lnTo>
                    <a:pt x="1240" y="433"/>
                  </a:lnTo>
                  <a:lnTo>
                    <a:pt x="805" y="1424"/>
                  </a:lnTo>
                  <a:lnTo>
                    <a:pt x="649" y="1424"/>
                  </a:lnTo>
                  <a:lnTo>
                    <a:pt x="215" y="433"/>
                  </a:lnTo>
                  <a:lnTo>
                    <a:pt x="211" y="433"/>
                  </a:lnTo>
                  <a:lnTo>
                    <a:pt x="211" y="1605"/>
                  </a:lnTo>
                  <a:lnTo>
                    <a:pt x="0" y="160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grpSp>
    </p:spTree>
    <p:extLst>
      <p:ext uri="{BB962C8B-B14F-4D97-AF65-F5344CB8AC3E}">
        <p14:creationId xmlns:p14="http://schemas.microsoft.com/office/powerpoint/2010/main" val="2682890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1516AE-0B0C-4F38-B9B4-A4952313838A}"/>
              </a:ext>
            </a:extLst>
          </p:cNvPr>
          <p:cNvPicPr>
            <a:picLocks noChangeAspect="1"/>
          </p:cNvPicPr>
          <p:nvPr/>
        </p:nvPicPr>
        <p:blipFill rotWithShape="1">
          <a:blip r:embed="rId13">
            <a:extLst>
              <a:ext uri="{28A0092B-C50C-407E-A947-70E740481C1C}">
                <a14:useLocalDpi xmlns:a14="http://schemas.microsoft.com/office/drawing/2010/main" val="0"/>
              </a:ext>
            </a:extLst>
          </a:blip>
          <a:srcRect t="3796"/>
          <a:stretch/>
        </p:blipFill>
        <p:spPr>
          <a:xfrm>
            <a:off x="0" y="0"/>
            <a:ext cx="12192000" cy="6597650"/>
          </a:xfrm>
          <a:prstGeom prst="rect">
            <a:avLst/>
          </a:prstGeom>
        </p:spPr>
      </p:pic>
      <p:sp>
        <p:nvSpPr>
          <p:cNvPr id="2" name="Title 1">
            <a:extLst>
              <a:ext uri="{FF2B5EF4-FFF2-40B4-BE49-F238E27FC236}">
                <a16:creationId xmlns:a16="http://schemas.microsoft.com/office/drawing/2014/main" id="{0AE87A58-09C9-4878-940A-B55D0C4841F6}"/>
              </a:ext>
            </a:extLst>
          </p:cNvPr>
          <p:cNvSpPr>
            <a:spLocks noGrp="1"/>
          </p:cNvSpPr>
          <p:nvPr>
            <p:ph type="title" hasCustomPrompt="1"/>
          </p:nvPr>
        </p:nvSpPr>
        <p:spPr>
          <a:xfrm>
            <a:off x="831850" y="3262645"/>
            <a:ext cx="6350185" cy="334900"/>
          </a:xfrm>
        </p:spPr>
        <p:txBody>
          <a:bodyPr anchor="b">
            <a:noAutofit/>
          </a:bodyPr>
          <a:lstStyle>
            <a:lvl1pPr>
              <a:lnSpc>
                <a:spcPct val="80000"/>
              </a:lnSpc>
              <a:defRPr sz="2600" b="0">
                <a:solidFill>
                  <a:schemeClr val="bg1"/>
                </a:solidFill>
                <a:latin typeface="Chakra Petch SemiBold" panose="00000700000000000000" pitchFamily="2" charset="-34"/>
                <a:cs typeface="Chakra Petch SemiBold" panose="00000700000000000000" pitchFamily="2" charset="-34"/>
              </a:defRPr>
            </a:lvl1pPr>
          </a:lstStyle>
          <a:p>
            <a:pPr lvl="0"/>
            <a:r>
              <a:rPr lang="en-US" noProof="0" dirty="0"/>
              <a:t>Click to add section title</a:t>
            </a:r>
          </a:p>
        </p:txBody>
      </p:sp>
      <p:sp>
        <p:nvSpPr>
          <p:cNvPr id="3" name="Text Placeholder 2">
            <a:extLst>
              <a:ext uri="{FF2B5EF4-FFF2-40B4-BE49-F238E27FC236}">
                <a16:creationId xmlns:a16="http://schemas.microsoft.com/office/drawing/2014/main" id="{9E17E8F1-D73C-4A82-A7B5-D01F8F17FE24}"/>
              </a:ext>
            </a:extLst>
          </p:cNvPr>
          <p:cNvSpPr>
            <a:spLocks noGrp="1"/>
          </p:cNvSpPr>
          <p:nvPr>
            <p:ph type="body" idx="1" hasCustomPrompt="1"/>
          </p:nvPr>
        </p:nvSpPr>
        <p:spPr>
          <a:xfrm>
            <a:off x="831849" y="3741491"/>
            <a:ext cx="6350185" cy="1500187"/>
          </a:xfrm>
        </p:spPr>
        <p:txBody>
          <a:bodyPr>
            <a:noAutofit/>
          </a:bodyPr>
          <a:lstStyle>
            <a:lvl1pPr marL="0" indent="0">
              <a:lnSpc>
                <a:spcPct val="80000"/>
              </a:lnSpc>
              <a:buNone/>
              <a:defRPr sz="48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Click to add section title</a:t>
            </a:r>
          </a:p>
        </p:txBody>
      </p:sp>
      <p:sp>
        <p:nvSpPr>
          <p:cNvPr id="8" name="Date Placeholder 7">
            <a:extLst>
              <a:ext uri="{FF2B5EF4-FFF2-40B4-BE49-F238E27FC236}">
                <a16:creationId xmlns:a16="http://schemas.microsoft.com/office/drawing/2014/main" id="{77041FFD-2DE9-4D35-84B1-46006E10DA69}"/>
              </a:ext>
            </a:extLst>
          </p:cNvPr>
          <p:cNvSpPr>
            <a:spLocks noGrp="1"/>
          </p:cNvSpPr>
          <p:nvPr>
            <p:ph type="dt" sz="half" idx="10"/>
          </p:nvPr>
        </p:nvSpPr>
        <p:spPr/>
        <p:txBody>
          <a:bodyPr/>
          <a:lstStyle/>
          <a:p>
            <a:r>
              <a:rPr lang="sv-SE"/>
              <a:t>Month DD, YYYY</a:t>
            </a:r>
          </a:p>
        </p:txBody>
      </p:sp>
      <p:sp>
        <p:nvSpPr>
          <p:cNvPr id="9" name="Footer Placeholder 8">
            <a:extLst>
              <a:ext uri="{FF2B5EF4-FFF2-40B4-BE49-F238E27FC236}">
                <a16:creationId xmlns:a16="http://schemas.microsoft.com/office/drawing/2014/main" id="{4606A202-68D8-44FC-B0DD-3D61AA5272BC}"/>
              </a:ext>
            </a:extLst>
          </p:cNvPr>
          <p:cNvSpPr>
            <a:spLocks noGrp="1"/>
          </p:cNvSpPr>
          <p:nvPr>
            <p:ph type="ftr" sz="quarter" idx="11"/>
          </p:nvPr>
        </p:nvSpPr>
        <p:spPr/>
        <p:txBody>
          <a:bodyPr/>
          <a:lstStyle/>
          <a:p>
            <a:r>
              <a:rPr lang="sv-SE"/>
              <a:t>Footer</a:t>
            </a:r>
            <a:endParaRPr lang="sv-SE" dirty="0"/>
          </a:p>
        </p:txBody>
      </p:sp>
      <p:sp>
        <p:nvSpPr>
          <p:cNvPr id="10" name="Slide Number Placeholder 9">
            <a:extLst>
              <a:ext uri="{FF2B5EF4-FFF2-40B4-BE49-F238E27FC236}">
                <a16:creationId xmlns:a16="http://schemas.microsoft.com/office/drawing/2014/main" id="{4D7B7370-E20D-4EA7-81A1-D44A8ACFAA8D}"/>
              </a:ext>
            </a:extLst>
          </p:cNvPr>
          <p:cNvSpPr>
            <a:spLocks noGrp="1"/>
          </p:cNvSpPr>
          <p:nvPr>
            <p:ph type="sldNum" sz="quarter" idx="12"/>
          </p:nvPr>
        </p:nvSpPr>
        <p:spPr/>
        <p:txBody>
          <a:bodyPr/>
          <a:lstStyle/>
          <a:p>
            <a:pPr algn="ctr"/>
            <a:fld id="{07CEE681-EA8A-4B77-829B-1539858EA44F}" type="slidenum">
              <a:rPr lang="sv-SE" smtClean="0"/>
              <a:pPr algn="ctr"/>
              <a:t>‹#›</a:t>
            </a:fld>
            <a:endParaRPr lang="sv-SE" dirty="0"/>
          </a:p>
        </p:txBody>
      </p:sp>
      <p:grpSp>
        <p:nvGrpSpPr>
          <p:cNvPr id="32" name="Group 50">
            <a:extLst>
              <a:ext uri="{FF2B5EF4-FFF2-40B4-BE49-F238E27FC236}">
                <a16:creationId xmlns:a16="http://schemas.microsoft.com/office/drawing/2014/main" id="{46878536-E1CD-4551-BD66-8267051ABCE1}"/>
              </a:ext>
            </a:extLst>
          </p:cNvPr>
          <p:cNvGrpSpPr>
            <a:grpSpLocks noChangeAspect="1"/>
          </p:cNvGrpSpPr>
          <p:nvPr/>
        </p:nvGrpSpPr>
        <p:grpSpPr>
          <a:xfrm>
            <a:off x="8898872" y="5642199"/>
            <a:ext cx="2882707" cy="523651"/>
            <a:chOff x="4763" y="2322513"/>
            <a:chExt cx="12182476" cy="2212976"/>
          </a:xfrm>
          <a:solidFill>
            <a:srgbClr val="FFFFFF"/>
          </a:solidFill>
        </p:grpSpPr>
        <p:sp>
          <p:nvSpPr>
            <p:cNvPr id="33" name="Rectangle 5">
              <a:extLst>
                <a:ext uri="{FF2B5EF4-FFF2-40B4-BE49-F238E27FC236}">
                  <a16:creationId xmlns:a16="http://schemas.microsoft.com/office/drawing/2014/main" id="{09DC882E-600F-4C8D-A765-2F3E6F7810F8}"/>
                </a:ext>
              </a:extLst>
            </p:cNvPr>
            <p:cNvSpPr>
              <a:spLocks noChangeArrowheads="1"/>
            </p:cNvSpPr>
            <p:nvPr>
              <p:custDataLst>
                <p:tags r:id="rId1"/>
              </p:custDataLst>
            </p:nvPr>
          </p:nvSpPr>
          <p:spPr bwMode="auto">
            <a:xfrm>
              <a:off x="6042026" y="2625726"/>
              <a:ext cx="336550" cy="1909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4" name="Freeform: Shape 52">
              <a:extLst>
                <a:ext uri="{FF2B5EF4-FFF2-40B4-BE49-F238E27FC236}">
                  <a16:creationId xmlns:a16="http://schemas.microsoft.com/office/drawing/2014/main" id="{2E84519D-0A53-4A24-9F0C-BA835A8D1849}"/>
                </a:ext>
              </a:extLst>
            </p:cNvPr>
            <p:cNvSpPr>
              <a:spLocks/>
            </p:cNvSpPr>
            <p:nvPr>
              <p:custDataLst>
                <p:tags r:id="rId2"/>
              </p:custDataLst>
            </p:nvPr>
          </p:nvSpPr>
          <p:spPr bwMode="auto">
            <a:xfrm>
              <a:off x="8470901" y="2625726"/>
              <a:ext cx="1741488" cy="1906588"/>
            </a:xfrm>
            <a:custGeom>
              <a:avLst/>
              <a:gdLst>
                <a:gd name="connsiteX0" fmla="*/ 488769 w 1741488"/>
                <a:gd name="connsiteY0" fmla="*/ 298450 h 1906588"/>
                <a:gd name="connsiteX1" fmla="*/ 328612 w 1741488"/>
                <a:gd name="connsiteY1" fmla="*/ 586861 h 1906588"/>
                <a:gd name="connsiteX2" fmla="*/ 328612 w 1741488"/>
                <a:gd name="connsiteY2" fmla="*/ 763588 h 1906588"/>
                <a:gd name="connsiteX3" fmla="*/ 1412875 w 1741488"/>
                <a:gd name="connsiteY3" fmla="*/ 763588 h 1906588"/>
                <a:gd name="connsiteX4" fmla="*/ 1412875 w 1741488"/>
                <a:gd name="connsiteY4" fmla="*/ 586433 h 1906588"/>
                <a:gd name="connsiteX5" fmla="*/ 1246886 w 1741488"/>
                <a:gd name="connsiteY5" fmla="*/ 298450 h 1906588"/>
                <a:gd name="connsiteX6" fmla="*/ 322197 w 1741488"/>
                <a:gd name="connsiteY6" fmla="*/ 0 h 1906588"/>
                <a:gd name="connsiteX7" fmla="*/ 1418437 w 1741488"/>
                <a:gd name="connsiteY7" fmla="*/ 0 h 1906588"/>
                <a:gd name="connsiteX8" fmla="*/ 1741488 w 1741488"/>
                <a:gd name="connsiteY8" fmla="*/ 520095 h 1906588"/>
                <a:gd name="connsiteX9" fmla="*/ 1741488 w 1741488"/>
                <a:gd name="connsiteY9" fmla="*/ 1052747 h 1906588"/>
                <a:gd name="connsiteX10" fmla="*/ 328601 w 1741488"/>
                <a:gd name="connsiteY10" fmla="*/ 1052747 h 1906588"/>
                <a:gd name="connsiteX11" fmla="*/ 328601 w 1741488"/>
                <a:gd name="connsiteY11" fmla="*/ 1384495 h 1906588"/>
                <a:gd name="connsiteX12" fmla="*/ 488419 w 1741488"/>
                <a:gd name="connsiteY12" fmla="*/ 1609656 h 1906588"/>
                <a:gd name="connsiteX13" fmla="*/ 1251646 w 1741488"/>
                <a:gd name="connsiteY13" fmla="*/ 1609656 h 1906588"/>
                <a:gd name="connsiteX14" fmla="*/ 1413456 w 1741488"/>
                <a:gd name="connsiteY14" fmla="*/ 1388776 h 1906588"/>
                <a:gd name="connsiteX15" fmla="*/ 1413456 w 1741488"/>
                <a:gd name="connsiteY15" fmla="*/ 1209989 h 1906588"/>
                <a:gd name="connsiteX16" fmla="*/ 1737219 w 1741488"/>
                <a:gd name="connsiteY16" fmla="*/ 1209989 h 1906588"/>
                <a:gd name="connsiteX17" fmla="*/ 1737219 w 1741488"/>
                <a:gd name="connsiteY17" fmla="*/ 1506636 h 1906588"/>
                <a:gd name="connsiteX18" fmla="*/ 1418010 w 1741488"/>
                <a:gd name="connsiteY18" fmla="*/ 1906588 h 1906588"/>
                <a:gd name="connsiteX19" fmla="*/ 317786 w 1741488"/>
                <a:gd name="connsiteY19" fmla="*/ 1906588 h 1906588"/>
                <a:gd name="connsiteX20" fmla="*/ 0 w 1741488"/>
                <a:gd name="connsiteY20" fmla="*/ 1465256 h 1906588"/>
                <a:gd name="connsiteX21" fmla="*/ 569 w 1741488"/>
                <a:gd name="connsiteY21" fmla="*/ 519953 h 190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41488" h="1906588">
                  <a:moveTo>
                    <a:pt x="488769" y="298450"/>
                  </a:moveTo>
                  <a:lnTo>
                    <a:pt x="328612" y="586861"/>
                  </a:lnTo>
                  <a:lnTo>
                    <a:pt x="328612" y="763588"/>
                  </a:lnTo>
                  <a:lnTo>
                    <a:pt x="1412875" y="763588"/>
                  </a:lnTo>
                  <a:lnTo>
                    <a:pt x="1412875" y="586433"/>
                  </a:lnTo>
                  <a:lnTo>
                    <a:pt x="1246886" y="298450"/>
                  </a:lnTo>
                  <a:close/>
                  <a:moveTo>
                    <a:pt x="322197" y="0"/>
                  </a:moveTo>
                  <a:lnTo>
                    <a:pt x="1418437" y="0"/>
                  </a:lnTo>
                  <a:lnTo>
                    <a:pt x="1741488" y="520095"/>
                  </a:lnTo>
                  <a:lnTo>
                    <a:pt x="1741488" y="1052747"/>
                  </a:lnTo>
                  <a:lnTo>
                    <a:pt x="328601" y="1052747"/>
                  </a:lnTo>
                  <a:lnTo>
                    <a:pt x="328601" y="1384495"/>
                  </a:lnTo>
                  <a:lnTo>
                    <a:pt x="488419" y="1609656"/>
                  </a:lnTo>
                  <a:lnTo>
                    <a:pt x="1251646" y="1609656"/>
                  </a:lnTo>
                  <a:lnTo>
                    <a:pt x="1413456" y="1388776"/>
                  </a:lnTo>
                  <a:lnTo>
                    <a:pt x="1413456" y="1209989"/>
                  </a:lnTo>
                  <a:lnTo>
                    <a:pt x="1737219" y="1209989"/>
                  </a:lnTo>
                  <a:lnTo>
                    <a:pt x="1737219" y="1506636"/>
                  </a:lnTo>
                  <a:lnTo>
                    <a:pt x="1418010" y="1906588"/>
                  </a:lnTo>
                  <a:lnTo>
                    <a:pt x="317786" y="1906588"/>
                  </a:lnTo>
                  <a:lnTo>
                    <a:pt x="0" y="1465256"/>
                  </a:lnTo>
                  <a:lnTo>
                    <a:pt x="569" y="5199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5" name="Freeform 8">
              <a:extLst>
                <a:ext uri="{FF2B5EF4-FFF2-40B4-BE49-F238E27FC236}">
                  <a16:creationId xmlns:a16="http://schemas.microsoft.com/office/drawing/2014/main" id="{5AE7D44C-C74D-4101-AB52-458C135690F9}"/>
                </a:ext>
              </a:extLst>
            </p:cNvPr>
            <p:cNvSpPr>
              <a:spLocks/>
            </p:cNvSpPr>
            <p:nvPr>
              <p:custDataLst>
                <p:tags r:id="rId3"/>
              </p:custDataLst>
            </p:nvPr>
          </p:nvSpPr>
          <p:spPr bwMode="auto">
            <a:xfrm>
              <a:off x="4584701" y="2625726"/>
              <a:ext cx="1158875" cy="1909763"/>
            </a:xfrm>
            <a:custGeom>
              <a:avLst/>
              <a:gdLst>
                <a:gd name="T0" fmla="*/ 0 w 8151"/>
                <a:gd name="T1" fmla="*/ 13378 h 13378"/>
                <a:gd name="T2" fmla="*/ 2369 w 8151"/>
                <a:gd name="T3" fmla="*/ 13378 h 13378"/>
                <a:gd name="T4" fmla="*/ 2369 w 8151"/>
                <a:gd name="T5" fmla="*/ 5554 h 13378"/>
                <a:gd name="T6" fmla="*/ 5409 w 8151"/>
                <a:gd name="T7" fmla="*/ 2110 h 13378"/>
                <a:gd name="T8" fmla="*/ 8151 w 8151"/>
                <a:gd name="T9" fmla="*/ 2110 h 13378"/>
                <a:gd name="T10" fmla="*/ 8151 w 8151"/>
                <a:gd name="T11" fmla="*/ 94 h 13378"/>
                <a:gd name="T12" fmla="*/ 4789 w 8151"/>
                <a:gd name="T13" fmla="*/ 94 h 13378"/>
                <a:gd name="T14" fmla="*/ 2251 w 8151"/>
                <a:gd name="T15" fmla="*/ 2850 h 13378"/>
                <a:gd name="T16" fmla="*/ 2251 w 8151"/>
                <a:gd name="T17" fmla="*/ 0 h 13378"/>
                <a:gd name="T18" fmla="*/ 0 w 8151"/>
                <a:gd name="T19" fmla="*/ 0 h 13378"/>
                <a:gd name="T20" fmla="*/ 0 w 8151"/>
                <a:gd name="T21" fmla="*/ 13378 h 1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51" h="13378">
                  <a:moveTo>
                    <a:pt x="0" y="13378"/>
                  </a:moveTo>
                  <a:lnTo>
                    <a:pt x="2369" y="13378"/>
                  </a:lnTo>
                  <a:lnTo>
                    <a:pt x="2369" y="5554"/>
                  </a:lnTo>
                  <a:lnTo>
                    <a:pt x="5409" y="2110"/>
                  </a:lnTo>
                  <a:lnTo>
                    <a:pt x="8151" y="2110"/>
                  </a:lnTo>
                  <a:lnTo>
                    <a:pt x="8151" y="94"/>
                  </a:lnTo>
                  <a:lnTo>
                    <a:pt x="4789" y="94"/>
                  </a:lnTo>
                  <a:lnTo>
                    <a:pt x="2251" y="2850"/>
                  </a:lnTo>
                  <a:lnTo>
                    <a:pt x="2251" y="0"/>
                  </a:lnTo>
                  <a:lnTo>
                    <a:pt x="0" y="0"/>
                  </a:lnTo>
                  <a:lnTo>
                    <a:pt x="0" y="13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6" name="Freeform 9">
              <a:extLst>
                <a:ext uri="{FF2B5EF4-FFF2-40B4-BE49-F238E27FC236}">
                  <a16:creationId xmlns:a16="http://schemas.microsoft.com/office/drawing/2014/main" id="{383D813B-3767-4109-AE31-B9753B520524}"/>
                </a:ext>
              </a:extLst>
            </p:cNvPr>
            <p:cNvSpPr>
              <a:spLocks/>
            </p:cNvSpPr>
            <p:nvPr>
              <p:custDataLst>
                <p:tags r:id="rId4"/>
              </p:custDataLst>
            </p:nvPr>
          </p:nvSpPr>
          <p:spPr bwMode="auto">
            <a:xfrm>
              <a:off x="10483851" y="2624138"/>
              <a:ext cx="1160463" cy="1909763"/>
            </a:xfrm>
            <a:custGeom>
              <a:avLst/>
              <a:gdLst>
                <a:gd name="T0" fmla="*/ 0 w 8152"/>
                <a:gd name="T1" fmla="*/ 13378 h 13378"/>
                <a:gd name="T2" fmla="*/ 2370 w 8152"/>
                <a:gd name="T3" fmla="*/ 13378 h 13378"/>
                <a:gd name="T4" fmla="*/ 2370 w 8152"/>
                <a:gd name="T5" fmla="*/ 5554 h 13378"/>
                <a:gd name="T6" fmla="*/ 5409 w 8152"/>
                <a:gd name="T7" fmla="*/ 2110 h 13378"/>
                <a:gd name="T8" fmla="*/ 8152 w 8152"/>
                <a:gd name="T9" fmla="*/ 2110 h 13378"/>
                <a:gd name="T10" fmla="*/ 8152 w 8152"/>
                <a:gd name="T11" fmla="*/ 95 h 13378"/>
                <a:gd name="T12" fmla="*/ 4790 w 8152"/>
                <a:gd name="T13" fmla="*/ 95 h 13378"/>
                <a:gd name="T14" fmla="*/ 2252 w 8152"/>
                <a:gd name="T15" fmla="*/ 2850 h 13378"/>
                <a:gd name="T16" fmla="*/ 2252 w 8152"/>
                <a:gd name="T17" fmla="*/ 0 h 13378"/>
                <a:gd name="T18" fmla="*/ 0 w 8152"/>
                <a:gd name="T19" fmla="*/ 0 h 13378"/>
                <a:gd name="T20" fmla="*/ 0 w 8152"/>
                <a:gd name="T21" fmla="*/ 13378 h 1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52" h="13378">
                  <a:moveTo>
                    <a:pt x="0" y="13378"/>
                  </a:moveTo>
                  <a:lnTo>
                    <a:pt x="2370" y="13378"/>
                  </a:lnTo>
                  <a:lnTo>
                    <a:pt x="2370" y="5554"/>
                  </a:lnTo>
                  <a:lnTo>
                    <a:pt x="5409" y="2110"/>
                  </a:lnTo>
                  <a:lnTo>
                    <a:pt x="8152" y="2110"/>
                  </a:lnTo>
                  <a:lnTo>
                    <a:pt x="8152" y="95"/>
                  </a:lnTo>
                  <a:lnTo>
                    <a:pt x="4790" y="95"/>
                  </a:lnTo>
                  <a:lnTo>
                    <a:pt x="2252" y="2850"/>
                  </a:lnTo>
                  <a:lnTo>
                    <a:pt x="2252" y="0"/>
                  </a:lnTo>
                  <a:lnTo>
                    <a:pt x="0" y="0"/>
                  </a:lnTo>
                  <a:lnTo>
                    <a:pt x="0" y="13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7" name="Freeform 10">
              <a:extLst>
                <a:ext uri="{FF2B5EF4-FFF2-40B4-BE49-F238E27FC236}">
                  <a16:creationId xmlns:a16="http://schemas.microsoft.com/office/drawing/2014/main" id="{971ABDFC-E499-47AE-A988-65EB04CF178C}"/>
                </a:ext>
              </a:extLst>
            </p:cNvPr>
            <p:cNvSpPr>
              <a:spLocks/>
            </p:cNvSpPr>
            <p:nvPr>
              <p:custDataLst>
                <p:tags r:id="rId5"/>
              </p:custDataLst>
            </p:nvPr>
          </p:nvSpPr>
          <p:spPr bwMode="auto">
            <a:xfrm>
              <a:off x="3148013" y="2625726"/>
              <a:ext cx="1158875" cy="1909763"/>
            </a:xfrm>
            <a:custGeom>
              <a:avLst/>
              <a:gdLst>
                <a:gd name="T0" fmla="*/ 0 w 8152"/>
                <a:gd name="T1" fmla="*/ 13378 h 13378"/>
                <a:gd name="T2" fmla="*/ 2370 w 8152"/>
                <a:gd name="T3" fmla="*/ 13378 h 13378"/>
                <a:gd name="T4" fmla="*/ 2370 w 8152"/>
                <a:gd name="T5" fmla="*/ 5554 h 13378"/>
                <a:gd name="T6" fmla="*/ 5409 w 8152"/>
                <a:gd name="T7" fmla="*/ 2110 h 13378"/>
                <a:gd name="T8" fmla="*/ 8152 w 8152"/>
                <a:gd name="T9" fmla="*/ 2110 h 13378"/>
                <a:gd name="T10" fmla="*/ 8152 w 8152"/>
                <a:gd name="T11" fmla="*/ 94 h 13378"/>
                <a:gd name="T12" fmla="*/ 4790 w 8152"/>
                <a:gd name="T13" fmla="*/ 94 h 13378"/>
                <a:gd name="T14" fmla="*/ 2252 w 8152"/>
                <a:gd name="T15" fmla="*/ 2850 h 13378"/>
                <a:gd name="T16" fmla="*/ 2252 w 8152"/>
                <a:gd name="T17" fmla="*/ 0 h 13378"/>
                <a:gd name="T18" fmla="*/ 0 w 8152"/>
                <a:gd name="T19" fmla="*/ 0 h 13378"/>
                <a:gd name="T20" fmla="*/ 0 w 8152"/>
                <a:gd name="T21" fmla="*/ 13378 h 1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52" h="13378">
                  <a:moveTo>
                    <a:pt x="0" y="13378"/>
                  </a:moveTo>
                  <a:lnTo>
                    <a:pt x="2370" y="13378"/>
                  </a:lnTo>
                  <a:lnTo>
                    <a:pt x="2370" y="5554"/>
                  </a:lnTo>
                  <a:lnTo>
                    <a:pt x="5409" y="2110"/>
                  </a:lnTo>
                  <a:lnTo>
                    <a:pt x="8152" y="2110"/>
                  </a:lnTo>
                  <a:lnTo>
                    <a:pt x="8152" y="94"/>
                  </a:lnTo>
                  <a:lnTo>
                    <a:pt x="4790" y="94"/>
                  </a:lnTo>
                  <a:lnTo>
                    <a:pt x="2252" y="2850"/>
                  </a:lnTo>
                  <a:lnTo>
                    <a:pt x="2252" y="0"/>
                  </a:lnTo>
                  <a:lnTo>
                    <a:pt x="0" y="0"/>
                  </a:lnTo>
                  <a:lnTo>
                    <a:pt x="0" y="13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8" name="Freeform 11">
              <a:extLst>
                <a:ext uri="{FF2B5EF4-FFF2-40B4-BE49-F238E27FC236}">
                  <a16:creationId xmlns:a16="http://schemas.microsoft.com/office/drawing/2014/main" id="{B9C2DA2D-15AB-40EB-981F-7E1BB9A1B76A}"/>
                </a:ext>
              </a:extLst>
            </p:cNvPr>
            <p:cNvSpPr>
              <a:spLocks/>
            </p:cNvSpPr>
            <p:nvPr>
              <p:custDataLst>
                <p:tags r:id="rId6"/>
              </p:custDataLst>
            </p:nvPr>
          </p:nvSpPr>
          <p:spPr bwMode="auto">
            <a:xfrm>
              <a:off x="6699251" y="2625726"/>
              <a:ext cx="1827213" cy="1909763"/>
            </a:xfrm>
            <a:custGeom>
              <a:avLst/>
              <a:gdLst>
                <a:gd name="T0" fmla="*/ 0 w 12850"/>
                <a:gd name="T1" fmla="*/ 0 h 13375"/>
                <a:gd name="T2" fmla="*/ 0 w 12850"/>
                <a:gd name="T3" fmla="*/ 13375 h 13375"/>
                <a:gd name="T4" fmla="*/ 4888 w 12850"/>
                <a:gd name="T5" fmla="*/ 13375 h 13375"/>
                <a:gd name="T6" fmla="*/ 12850 w 12850"/>
                <a:gd name="T7" fmla="*/ 0 h 13375"/>
                <a:gd name="T8" fmla="*/ 10309 w 12850"/>
                <a:gd name="T9" fmla="*/ 0 h 13375"/>
                <a:gd name="T10" fmla="*/ 2476 w 12850"/>
                <a:gd name="T11" fmla="*/ 13149 h 13375"/>
                <a:gd name="T12" fmla="*/ 2341 w 12850"/>
                <a:gd name="T13" fmla="*/ 13149 h 13375"/>
                <a:gd name="T14" fmla="*/ 2341 w 12850"/>
                <a:gd name="T15" fmla="*/ 0 h 13375"/>
                <a:gd name="T16" fmla="*/ 0 w 12850"/>
                <a:gd name="T17" fmla="*/ 0 h 13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50" h="13375">
                  <a:moveTo>
                    <a:pt x="0" y="0"/>
                  </a:moveTo>
                  <a:lnTo>
                    <a:pt x="0" y="13375"/>
                  </a:lnTo>
                  <a:lnTo>
                    <a:pt x="4888" y="13375"/>
                  </a:lnTo>
                  <a:lnTo>
                    <a:pt x="12850" y="0"/>
                  </a:lnTo>
                  <a:lnTo>
                    <a:pt x="10309" y="0"/>
                  </a:lnTo>
                  <a:lnTo>
                    <a:pt x="2476" y="13149"/>
                  </a:lnTo>
                  <a:lnTo>
                    <a:pt x="2341" y="13149"/>
                  </a:lnTo>
                  <a:lnTo>
                    <a:pt x="234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9" name="Freeform 12">
              <a:extLst>
                <a:ext uri="{FF2B5EF4-FFF2-40B4-BE49-F238E27FC236}">
                  <a16:creationId xmlns:a16="http://schemas.microsoft.com/office/drawing/2014/main" id="{5020E8CD-492F-4E73-BD57-6BD3FB79D057}"/>
                </a:ext>
              </a:extLst>
            </p:cNvPr>
            <p:cNvSpPr>
              <a:spLocks/>
            </p:cNvSpPr>
            <p:nvPr>
              <p:custDataLst>
                <p:tags r:id="rId7"/>
              </p:custDataLst>
            </p:nvPr>
          </p:nvSpPr>
          <p:spPr bwMode="auto">
            <a:xfrm>
              <a:off x="4763" y="3389313"/>
              <a:ext cx="1109663" cy="290513"/>
            </a:xfrm>
            <a:custGeom>
              <a:avLst/>
              <a:gdLst>
                <a:gd name="T0" fmla="*/ 715 w 7801"/>
                <a:gd name="T1" fmla="*/ 0 h 2033"/>
                <a:gd name="T2" fmla="*/ 0 w 7801"/>
                <a:gd name="T3" fmla="*/ 2033 h 2033"/>
                <a:gd name="T4" fmla="*/ 7107 w 7801"/>
                <a:gd name="T5" fmla="*/ 2033 h 2033"/>
                <a:gd name="T6" fmla="*/ 7801 w 7801"/>
                <a:gd name="T7" fmla="*/ 0 h 2033"/>
                <a:gd name="T8" fmla="*/ 715 w 7801"/>
                <a:gd name="T9" fmla="*/ 0 h 2033"/>
              </a:gdLst>
              <a:ahLst/>
              <a:cxnLst>
                <a:cxn ang="0">
                  <a:pos x="T0" y="T1"/>
                </a:cxn>
                <a:cxn ang="0">
                  <a:pos x="T2" y="T3"/>
                </a:cxn>
                <a:cxn ang="0">
                  <a:pos x="T4" y="T5"/>
                </a:cxn>
                <a:cxn ang="0">
                  <a:pos x="T6" y="T7"/>
                </a:cxn>
                <a:cxn ang="0">
                  <a:pos x="T8" y="T9"/>
                </a:cxn>
              </a:cxnLst>
              <a:rect l="0" t="0" r="r" b="b"/>
              <a:pathLst>
                <a:path w="7801" h="2033">
                  <a:moveTo>
                    <a:pt x="715" y="0"/>
                  </a:moveTo>
                  <a:lnTo>
                    <a:pt x="0" y="2033"/>
                  </a:lnTo>
                  <a:lnTo>
                    <a:pt x="7107" y="2033"/>
                  </a:lnTo>
                  <a:lnTo>
                    <a:pt x="7801" y="0"/>
                  </a:lnTo>
                  <a:lnTo>
                    <a:pt x="7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40" name="Freeform 13">
              <a:extLst>
                <a:ext uri="{FF2B5EF4-FFF2-40B4-BE49-F238E27FC236}">
                  <a16:creationId xmlns:a16="http://schemas.microsoft.com/office/drawing/2014/main" id="{D13A7D89-E084-41BD-AD2E-F677362A97F8}"/>
                </a:ext>
              </a:extLst>
            </p:cNvPr>
            <p:cNvSpPr>
              <a:spLocks/>
            </p:cNvSpPr>
            <p:nvPr>
              <p:custDataLst>
                <p:tags r:id="rId8"/>
              </p:custDataLst>
            </p:nvPr>
          </p:nvSpPr>
          <p:spPr bwMode="auto">
            <a:xfrm>
              <a:off x="720726" y="3679826"/>
              <a:ext cx="654050" cy="855663"/>
            </a:xfrm>
            <a:custGeom>
              <a:avLst/>
              <a:gdLst>
                <a:gd name="T0" fmla="*/ 4595 w 4595"/>
                <a:gd name="T1" fmla="*/ 0 h 5997"/>
                <a:gd name="T2" fmla="*/ 2519 w 4595"/>
                <a:gd name="T3" fmla="*/ 5997 h 5997"/>
                <a:gd name="T4" fmla="*/ 0 w 4595"/>
                <a:gd name="T5" fmla="*/ 5997 h 5997"/>
                <a:gd name="T6" fmla="*/ 2076 w 4595"/>
                <a:gd name="T7" fmla="*/ 0 h 5997"/>
                <a:gd name="T8" fmla="*/ 4595 w 4595"/>
                <a:gd name="T9" fmla="*/ 0 h 5997"/>
              </a:gdLst>
              <a:ahLst/>
              <a:cxnLst>
                <a:cxn ang="0">
                  <a:pos x="T0" y="T1"/>
                </a:cxn>
                <a:cxn ang="0">
                  <a:pos x="T2" y="T3"/>
                </a:cxn>
                <a:cxn ang="0">
                  <a:pos x="T4" y="T5"/>
                </a:cxn>
                <a:cxn ang="0">
                  <a:pos x="T6" y="T7"/>
                </a:cxn>
                <a:cxn ang="0">
                  <a:pos x="T8" y="T9"/>
                </a:cxn>
              </a:cxnLst>
              <a:rect l="0" t="0" r="r" b="b"/>
              <a:pathLst>
                <a:path w="4595" h="5997">
                  <a:moveTo>
                    <a:pt x="4595" y="0"/>
                  </a:moveTo>
                  <a:lnTo>
                    <a:pt x="2519" y="5997"/>
                  </a:lnTo>
                  <a:lnTo>
                    <a:pt x="0" y="5997"/>
                  </a:lnTo>
                  <a:lnTo>
                    <a:pt x="2076" y="0"/>
                  </a:lnTo>
                  <a:lnTo>
                    <a:pt x="45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41" name="Freeform 14">
              <a:extLst>
                <a:ext uri="{FF2B5EF4-FFF2-40B4-BE49-F238E27FC236}">
                  <a16:creationId xmlns:a16="http://schemas.microsoft.com/office/drawing/2014/main" id="{D9894A41-8FCA-4A37-A3F3-E0C003962204}"/>
                </a:ext>
              </a:extLst>
            </p:cNvPr>
            <p:cNvSpPr>
              <a:spLocks/>
            </p:cNvSpPr>
            <p:nvPr>
              <p:custDataLst>
                <p:tags r:id="rId9"/>
              </p:custDataLst>
            </p:nvPr>
          </p:nvSpPr>
          <p:spPr bwMode="auto">
            <a:xfrm>
              <a:off x="1114426" y="2322513"/>
              <a:ext cx="1843088" cy="2212975"/>
            </a:xfrm>
            <a:custGeom>
              <a:avLst/>
              <a:gdLst>
                <a:gd name="T0" fmla="*/ 12948 w 12948"/>
                <a:gd name="T1" fmla="*/ 15497 h 15497"/>
                <a:gd name="T2" fmla="*/ 7637 w 12948"/>
                <a:gd name="T3" fmla="*/ 0 h 15497"/>
                <a:gd name="T4" fmla="*/ 2564 w 12948"/>
                <a:gd name="T5" fmla="*/ 0 h 15497"/>
                <a:gd name="T6" fmla="*/ 0 w 12948"/>
                <a:gd name="T7" fmla="*/ 7467 h 15497"/>
                <a:gd name="T8" fmla="*/ 2518 w 12948"/>
                <a:gd name="T9" fmla="*/ 7467 h 15497"/>
                <a:gd name="T10" fmla="*/ 5023 w 12948"/>
                <a:gd name="T11" fmla="*/ 207 h 15497"/>
                <a:gd name="T12" fmla="*/ 5188 w 12948"/>
                <a:gd name="T13" fmla="*/ 207 h 15497"/>
                <a:gd name="T14" fmla="*/ 10427 w 12948"/>
                <a:gd name="T15" fmla="*/ 15497 h 15497"/>
                <a:gd name="T16" fmla="*/ 12948 w 12948"/>
                <a:gd name="T17" fmla="*/ 15497 h 15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48" h="15497">
                  <a:moveTo>
                    <a:pt x="12948" y="15497"/>
                  </a:moveTo>
                  <a:lnTo>
                    <a:pt x="7637" y="0"/>
                  </a:lnTo>
                  <a:lnTo>
                    <a:pt x="2564" y="0"/>
                  </a:lnTo>
                  <a:lnTo>
                    <a:pt x="0" y="7467"/>
                  </a:lnTo>
                  <a:lnTo>
                    <a:pt x="2518" y="7467"/>
                  </a:lnTo>
                  <a:lnTo>
                    <a:pt x="5023" y="207"/>
                  </a:lnTo>
                  <a:lnTo>
                    <a:pt x="5188" y="207"/>
                  </a:lnTo>
                  <a:lnTo>
                    <a:pt x="10427" y="15497"/>
                  </a:lnTo>
                  <a:lnTo>
                    <a:pt x="12948" y="15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42" name="Freeform 15">
              <a:extLst>
                <a:ext uri="{FF2B5EF4-FFF2-40B4-BE49-F238E27FC236}">
                  <a16:creationId xmlns:a16="http://schemas.microsoft.com/office/drawing/2014/main" id="{5A57A7FA-17B0-442D-8A31-446F0EBBD36F}"/>
                </a:ext>
              </a:extLst>
            </p:cNvPr>
            <p:cNvSpPr>
              <a:spLocks/>
            </p:cNvSpPr>
            <p:nvPr>
              <p:custDataLst>
                <p:tags r:id="rId10"/>
              </p:custDataLst>
            </p:nvPr>
          </p:nvSpPr>
          <p:spPr bwMode="auto">
            <a:xfrm>
              <a:off x="11758613" y="2640013"/>
              <a:ext cx="168275" cy="230188"/>
            </a:xfrm>
            <a:custGeom>
              <a:avLst/>
              <a:gdLst>
                <a:gd name="T0" fmla="*/ 484 w 1188"/>
                <a:gd name="T1" fmla="*/ 190 h 1605"/>
                <a:gd name="T2" fmla="*/ 0 w 1188"/>
                <a:gd name="T3" fmla="*/ 190 h 1605"/>
                <a:gd name="T4" fmla="*/ 0 w 1188"/>
                <a:gd name="T5" fmla="*/ 0 h 1605"/>
                <a:gd name="T6" fmla="*/ 1188 w 1188"/>
                <a:gd name="T7" fmla="*/ 0 h 1605"/>
                <a:gd name="T8" fmla="*/ 1188 w 1188"/>
                <a:gd name="T9" fmla="*/ 190 h 1605"/>
                <a:gd name="T10" fmla="*/ 704 w 1188"/>
                <a:gd name="T11" fmla="*/ 190 h 1605"/>
                <a:gd name="T12" fmla="*/ 704 w 1188"/>
                <a:gd name="T13" fmla="*/ 1605 h 1605"/>
                <a:gd name="T14" fmla="*/ 484 w 1188"/>
                <a:gd name="T15" fmla="*/ 1605 h 1605"/>
                <a:gd name="T16" fmla="*/ 484 w 1188"/>
                <a:gd name="T17" fmla="*/ 190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8" h="1605">
                  <a:moveTo>
                    <a:pt x="484" y="190"/>
                  </a:moveTo>
                  <a:lnTo>
                    <a:pt x="0" y="190"/>
                  </a:lnTo>
                  <a:lnTo>
                    <a:pt x="0" y="0"/>
                  </a:lnTo>
                  <a:lnTo>
                    <a:pt x="1188" y="0"/>
                  </a:lnTo>
                  <a:lnTo>
                    <a:pt x="1188" y="190"/>
                  </a:lnTo>
                  <a:lnTo>
                    <a:pt x="704" y="190"/>
                  </a:lnTo>
                  <a:lnTo>
                    <a:pt x="704" y="1605"/>
                  </a:lnTo>
                  <a:lnTo>
                    <a:pt x="484" y="1605"/>
                  </a:lnTo>
                  <a:lnTo>
                    <a:pt x="484"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43" name="Freeform 16">
              <a:extLst>
                <a:ext uri="{FF2B5EF4-FFF2-40B4-BE49-F238E27FC236}">
                  <a16:creationId xmlns:a16="http://schemas.microsoft.com/office/drawing/2014/main" id="{686F39DA-A757-4D6D-B431-6494B0F94DC7}"/>
                </a:ext>
              </a:extLst>
            </p:cNvPr>
            <p:cNvSpPr>
              <a:spLocks/>
            </p:cNvSpPr>
            <p:nvPr>
              <p:custDataLst>
                <p:tags r:id="rId11"/>
              </p:custDataLst>
            </p:nvPr>
          </p:nvSpPr>
          <p:spPr bwMode="auto">
            <a:xfrm>
              <a:off x="11979276" y="2640013"/>
              <a:ext cx="207963" cy="230188"/>
            </a:xfrm>
            <a:custGeom>
              <a:avLst/>
              <a:gdLst>
                <a:gd name="T0" fmla="*/ 0 w 1456"/>
                <a:gd name="T1" fmla="*/ 0 h 1605"/>
                <a:gd name="T2" fmla="*/ 222 w 1456"/>
                <a:gd name="T3" fmla="*/ 0 h 1605"/>
                <a:gd name="T4" fmla="*/ 724 w 1456"/>
                <a:gd name="T5" fmla="*/ 1174 h 1605"/>
                <a:gd name="T6" fmla="*/ 729 w 1456"/>
                <a:gd name="T7" fmla="*/ 1174 h 1605"/>
                <a:gd name="T8" fmla="*/ 1234 w 1456"/>
                <a:gd name="T9" fmla="*/ 0 h 1605"/>
                <a:gd name="T10" fmla="*/ 1456 w 1456"/>
                <a:gd name="T11" fmla="*/ 0 h 1605"/>
                <a:gd name="T12" fmla="*/ 1456 w 1456"/>
                <a:gd name="T13" fmla="*/ 1605 h 1605"/>
                <a:gd name="T14" fmla="*/ 1245 w 1456"/>
                <a:gd name="T15" fmla="*/ 1605 h 1605"/>
                <a:gd name="T16" fmla="*/ 1245 w 1456"/>
                <a:gd name="T17" fmla="*/ 433 h 1605"/>
                <a:gd name="T18" fmla="*/ 1240 w 1456"/>
                <a:gd name="T19" fmla="*/ 433 h 1605"/>
                <a:gd name="T20" fmla="*/ 805 w 1456"/>
                <a:gd name="T21" fmla="*/ 1424 h 1605"/>
                <a:gd name="T22" fmla="*/ 649 w 1456"/>
                <a:gd name="T23" fmla="*/ 1424 h 1605"/>
                <a:gd name="T24" fmla="*/ 215 w 1456"/>
                <a:gd name="T25" fmla="*/ 433 h 1605"/>
                <a:gd name="T26" fmla="*/ 211 w 1456"/>
                <a:gd name="T27" fmla="*/ 433 h 1605"/>
                <a:gd name="T28" fmla="*/ 211 w 1456"/>
                <a:gd name="T29" fmla="*/ 1605 h 1605"/>
                <a:gd name="T30" fmla="*/ 0 w 1456"/>
                <a:gd name="T31" fmla="*/ 1605 h 1605"/>
                <a:gd name="T32" fmla="*/ 0 w 1456"/>
                <a:gd name="T33" fmla="*/ 0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56" h="1605">
                  <a:moveTo>
                    <a:pt x="0" y="0"/>
                  </a:moveTo>
                  <a:lnTo>
                    <a:pt x="222" y="0"/>
                  </a:lnTo>
                  <a:lnTo>
                    <a:pt x="724" y="1174"/>
                  </a:lnTo>
                  <a:lnTo>
                    <a:pt x="729" y="1174"/>
                  </a:lnTo>
                  <a:lnTo>
                    <a:pt x="1234" y="0"/>
                  </a:lnTo>
                  <a:lnTo>
                    <a:pt x="1456" y="0"/>
                  </a:lnTo>
                  <a:lnTo>
                    <a:pt x="1456" y="1605"/>
                  </a:lnTo>
                  <a:lnTo>
                    <a:pt x="1245" y="1605"/>
                  </a:lnTo>
                  <a:lnTo>
                    <a:pt x="1245" y="433"/>
                  </a:lnTo>
                  <a:lnTo>
                    <a:pt x="1240" y="433"/>
                  </a:lnTo>
                  <a:lnTo>
                    <a:pt x="805" y="1424"/>
                  </a:lnTo>
                  <a:lnTo>
                    <a:pt x="649" y="1424"/>
                  </a:lnTo>
                  <a:lnTo>
                    <a:pt x="215" y="433"/>
                  </a:lnTo>
                  <a:lnTo>
                    <a:pt x="211" y="433"/>
                  </a:lnTo>
                  <a:lnTo>
                    <a:pt x="211" y="1605"/>
                  </a:lnTo>
                  <a:lnTo>
                    <a:pt x="0" y="160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grpSp>
    </p:spTree>
    <p:extLst>
      <p:ext uri="{BB962C8B-B14F-4D97-AF65-F5344CB8AC3E}">
        <p14:creationId xmlns:p14="http://schemas.microsoft.com/office/powerpoint/2010/main" val="968169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2A5F6C-6BAD-47E5-ADFB-5E6E35501C2B}"/>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0" y="0"/>
            <a:ext cx="12192000" cy="6597650"/>
          </a:xfrm>
          <a:prstGeom prst="rect">
            <a:avLst/>
          </a:prstGeom>
        </p:spPr>
      </p:pic>
      <p:sp>
        <p:nvSpPr>
          <p:cNvPr id="2" name="Title 1">
            <a:extLst>
              <a:ext uri="{FF2B5EF4-FFF2-40B4-BE49-F238E27FC236}">
                <a16:creationId xmlns:a16="http://schemas.microsoft.com/office/drawing/2014/main" id="{0AE87A58-09C9-4878-940A-B55D0C4841F6}"/>
              </a:ext>
            </a:extLst>
          </p:cNvPr>
          <p:cNvSpPr>
            <a:spLocks noGrp="1"/>
          </p:cNvSpPr>
          <p:nvPr>
            <p:ph type="title" hasCustomPrompt="1"/>
          </p:nvPr>
        </p:nvSpPr>
        <p:spPr>
          <a:xfrm>
            <a:off x="831850" y="3262645"/>
            <a:ext cx="6350185" cy="334900"/>
          </a:xfrm>
        </p:spPr>
        <p:txBody>
          <a:bodyPr vert="horz" wrap="square" lIns="0" tIns="0" rIns="0" bIns="0" rtlCol="0" anchor="b" anchorCtr="0">
            <a:noAutofit/>
          </a:bodyPr>
          <a:lstStyle>
            <a:lvl1pPr>
              <a:lnSpc>
                <a:spcPct val="80000"/>
              </a:lnSpc>
              <a:defRPr lang="en-US" noProof="0" dirty="0">
                <a:solidFill>
                  <a:schemeClr val="bg1"/>
                </a:solidFill>
                <a:latin typeface="Chakra Petch SemiBold" panose="00000700000000000000" pitchFamily="2" charset="-34"/>
                <a:cs typeface="Chakra Petch SemiBold" panose="00000700000000000000" pitchFamily="2" charset="-34"/>
              </a:defRPr>
            </a:lvl1pPr>
          </a:lstStyle>
          <a:p>
            <a:pPr marL="0" lvl="0">
              <a:lnSpc>
                <a:spcPct val="80000"/>
              </a:lnSpc>
            </a:pPr>
            <a:r>
              <a:rPr lang="en-US" noProof="0" dirty="0"/>
              <a:t>Click to add section title</a:t>
            </a:r>
          </a:p>
        </p:txBody>
      </p:sp>
      <p:sp>
        <p:nvSpPr>
          <p:cNvPr id="3" name="Text Placeholder 2">
            <a:extLst>
              <a:ext uri="{FF2B5EF4-FFF2-40B4-BE49-F238E27FC236}">
                <a16:creationId xmlns:a16="http://schemas.microsoft.com/office/drawing/2014/main" id="{9E17E8F1-D73C-4A82-A7B5-D01F8F17FE24}"/>
              </a:ext>
            </a:extLst>
          </p:cNvPr>
          <p:cNvSpPr>
            <a:spLocks noGrp="1"/>
          </p:cNvSpPr>
          <p:nvPr>
            <p:ph type="body" idx="1" hasCustomPrompt="1"/>
          </p:nvPr>
        </p:nvSpPr>
        <p:spPr>
          <a:xfrm>
            <a:off x="831849" y="3741491"/>
            <a:ext cx="6350185" cy="1500187"/>
          </a:xfrm>
        </p:spPr>
        <p:txBody>
          <a:bodyPr vert="horz" lIns="0" tIns="0" rIns="0" bIns="0" rtlCol="0">
            <a:noAutofit/>
          </a:bodyPr>
          <a:lstStyle>
            <a:lvl1pPr marL="0" indent="0">
              <a:lnSpc>
                <a:spcPct val="80000"/>
              </a:lnSpc>
              <a:buNone/>
              <a:defRPr lang="en-US" sz="4800" noProof="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nSpc>
                <a:spcPct val="80000"/>
              </a:lnSpc>
              <a:buNone/>
            </a:pPr>
            <a:r>
              <a:rPr lang="en-US" noProof="0"/>
              <a:t>Click to add section title</a:t>
            </a:r>
          </a:p>
        </p:txBody>
      </p:sp>
      <p:sp>
        <p:nvSpPr>
          <p:cNvPr id="8" name="Date Placeholder 7">
            <a:extLst>
              <a:ext uri="{FF2B5EF4-FFF2-40B4-BE49-F238E27FC236}">
                <a16:creationId xmlns:a16="http://schemas.microsoft.com/office/drawing/2014/main" id="{6EB9E836-07E7-44BC-BDDB-F556025CF896}"/>
              </a:ext>
            </a:extLst>
          </p:cNvPr>
          <p:cNvSpPr>
            <a:spLocks noGrp="1"/>
          </p:cNvSpPr>
          <p:nvPr>
            <p:ph type="dt" sz="half" idx="10"/>
          </p:nvPr>
        </p:nvSpPr>
        <p:spPr/>
        <p:txBody>
          <a:bodyPr/>
          <a:lstStyle/>
          <a:p>
            <a:r>
              <a:rPr lang="sv-SE"/>
              <a:t>Month DD, YYYY</a:t>
            </a:r>
          </a:p>
        </p:txBody>
      </p:sp>
      <p:sp>
        <p:nvSpPr>
          <p:cNvPr id="9" name="Footer Placeholder 8">
            <a:extLst>
              <a:ext uri="{FF2B5EF4-FFF2-40B4-BE49-F238E27FC236}">
                <a16:creationId xmlns:a16="http://schemas.microsoft.com/office/drawing/2014/main" id="{C4F0EE0D-16AE-4BB6-BA6C-984F21A23DC6}"/>
              </a:ext>
            </a:extLst>
          </p:cNvPr>
          <p:cNvSpPr>
            <a:spLocks noGrp="1"/>
          </p:cNvSpPr>
          <p:nvPr>
            <p:ph type="ftr" sz="quarter" idx="11"/>
          </p:nvPr>
        </p:nvSpPr>
        <p:spPr/>
        <p:txBody>
          <a:bodyPr/>
          <a:lstStyle/>
          <a:p>
            <a:r>
              <a:rPr lang="sv-SE"/>
              <a:t>Footer</a:t>
            </a:r>
            <a:endParaRPr lang="sv-SE" dirty="0"/>
          </a:p>
        </p:txBody>
      </p:sp>
      <p:sp>
        <p:nvSpPr>
          <p:cNvPr id="10" name="Slide Number Placeholder 9">
            <a:extLst>
              <a:ext uri="{FF2B5EF4-FFF2-40B4-BE49-F238E27FC236}">
                <a16:creationId xmlns:a16="http://schemas.microsoft.com/office/drawing/2014/main" id="{0B57A166-9AEB-4B2B-963C-DD495AF6EA94}"/>
              </a:ext>
            </a:extLst>
          </p:cNvPr>
          <p:cNvSpPr>
            <a:spLocks noGrp="1"/>
          </p:cNvSpPr>
          <p:nvPr>
            <p:ph type="sldNum" sz="quarter" idx="12"/>
          </p:nvPr>
        </p:nvSpPr>
        <p:spPr/>
        <p:txBody>
          <a:bodyPr/>
          <a:lstStyle/>
          <a:p>
            <a:pPr algn="ctr"/>
            <a:fld id="{07CEE681-EA8A-4B77-829B-1539858EA44F}" type="slidenum">
              <a:rPr lang="sv-SE" smtClean="0"/>
              <a:pPr algn="ctr"/>
              <a:t>‹#›</a:t>
            </a:fld>
            <a:endParaRPr lang="sv-SE" dirty="0"/>
          </a:p>
        </p:txBody>
      </p:sp>
      <p:grpSp>
        <p:nvGrpSpPr>
          <p:cNvPr id="32" name="Group 50">
            <a:extLst>
              <a:ext uri="{FF2B5EF4-FFF2-40B4-BE49-F238E27FC236}">
                <a16:creationId xmlns:a16="http://schemas.microsoft.com/office/drawing/2014/main" id="{A914FF25-D252-4CC0-AFDB-6C9BD6623800}"/>
              </a:ext>
            </a:extLst>
          </p:cNvPr>
          <p:cNvGrpSpPr>
            <a:grpSpLocks noChangeAspect="1"/>
          </p:cNvGrpSpPr>
          <p:nvPr/>
        </p:nvGrpSpPr>
        <p:grpSpPr>
          <a:xfrm>
            <a:off x="8898872" y="5642199"/>
            <a:ext cx="2882707" cy="523651"/>
            <a:chOff x="4763" y="2322513"/>
            <a:chExt cx="12182476" cy="2212976"/>
          </a:xfrm>
          <a:solidFill>
            <a:srgbClr val="FFFFFF"/>
          </a:solidFill>
        </p:grpSpPr>
        <p:sp>
          <p:nvSpPr>
            <p:cNvPr id="33" name="Rectangle 5">
              <a:extLst>
                <a:ext uri="{FF2B5EF4-FFF2-40B4-BE49-F238E27FC236}">
                  <a16:creationId xmlns:a16="http://schemas.microsoft.com/office/drawing/2014/main" id="{FC0B0C78-591A-49D3-AB5F-91828F66F530}"/>
                </a:ext>
              </a:extLst>
            </p:cNvPr>
            <p:cNvSpPr>
              <a:spLocks noChangeArrowheads="1"/>
            </p:cNvSpPr>
            <p:nvPr>
              <p:custDataLst>
                <p:tags r:id="rId1"/>
              </p:custDataLst>
            </p:nvPr>
          </p:nvSpPr>
          <p:spPr bwMode="auto">
            <a:xfrm>
              <a:off x="6042026" y="2625726"/>
              <a:ext cx="336550" cy="1909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4" name="Freeform: Shape 52">
              <a:extLst>
                <a:ext uri="{FF2B5EF4-FFF2-40B4-BE49-F238E27FC236}">
                  <a16:creationId xmlns:a16="http://schemas.microsoft.com/office/drawing/2014/main" id="{320282AA-20E7-4B0E-9173-8D5E07FEC139}"/>
                </a:ext>
              </a:extLst>
            </p:cNvPr>
            <p:cNvSpPr>
              <a:spLocks/>
            </p:cNvSpPr>
            <p:nvPr>
              <p:custDataLst>
                <p:tags r:id="rId2"/>
              </p:custDataLst>
            </p:nvPr>
          </p:nvSpPr>
          <p:spPr bwMode="auto">
            <a:xfrm>
              <a:off x="8470901" y="2625726"/>
              <a:ext cx="1741488" cy="1906588"/>
            </a:xfrm>
            <a:custGeom>
              <a:avLst/>
              <a:gdLst>
                <a:gd name="connsiteX0" fmla="*/ 488769 w 1741488"/>
                <a:gd name="connsiteY0" fmla="*/ 298450 h 1906588"/>
                <a:gd name="connsiteX1" fmla="*/ 328612 w 1741488"/>
                <a:gd name="connsiteY1" fmla="*/ 586861 h 1906588"/>
                <a:gd name="connsiteX2" fmla="*/ 328612 w 1741488"/>
                <a:gd name="connsiteY2" fmla="*/ 763588 h 1906588"/>
                <a:gd name="connsiteX3" fmla="*/ 1412875 w 1741488"/>
                <a:gd name="connsiteY3" fmla="*/ 763588 h 1906588"/>
                <a:gd name="connsiteX4" fmla="*/ 1412875 w 1741488"/>
                <a:gd name="connsiteY4" fmla="*/ 586433 h 1906588"/>
                <a:gd name="connsiteX5" fmla="*/ 1246886 w 1741488"/>
                <a:gd name="connsiteY5" fmla="*/ 298450 h 1906588"/>
                <a:gd name="connsiteX6" fmla="*/ 322197 w 1741488"/>
                <a:gd name="connsiteY6" fmla="*/ 0 h 1906588"/>
                <a:gd name="connsiteX7" fmla="*/ 1418437 w 1741488"/>
                <a:gd name="connsiteY7" fmla="*/ 0 h 1906588"/>
                <a:gd name="connsiteX8" fmla="*/ 1741488 w 1741488"/>
                <a:gd name="connsiteY8" fmla="*/ 520095 h 1906588"/>
                <a:gd name="connsiteX9" fmla="*/ 1741488 w 1741488"/>
                <a:gd name="connsiteY9" fmla="*/ 1052747 h 1906588"/>
                <a:gd name="connsiteX10" fmla="*/ 328601 w 1741488"/>
                <a:gd name="connsiteY10" fmla="*/ 1052747 h 1906588"/>
                <a:gd name="connsiteX11" fmla="*/ 328601 w 1741488"/>
                <a:gd name="connsiteY11" fmla="*/ 1384495 h 1906588"/>
                <a:gd name="connsiteX12" fmla="*/ 488419 w 1741488"/>
                <a:gd name="connsiteY12" fmla="*/ 1609656 h 1906588"/>
                <a:gd name="connsiteX13" fmla="*/ 1251646 w 1741488"/>
                <a:gd name="connsiteY13" fmla="*/ 1609656 h 1906588"/>
                <a:gd name="connsiteX14" fmla="*/ 1413456 w 1741488"/>
                <a:gd name="connsiteY14" fmla="*/ 1388776 h 1906588"/>
                <a:gd name="connsiteX15" fmla="*/ 1413456 w 1741488"/>
                <a:gd name="connsiteY15" fmla="*/ 1209989 h 1906588"/>
                <a:gd name="connsiteX16" fmla="*/ 1737219 w 1741488"/>
                <a:gd name="connsiteY16" fmla="*/ 1209989 h 1906588"/>
                <a:gd name="connsiteX17" fmla="*/ 1737219 w 1741488"/>
                <a:gd name="connsiteY17" fmla="*/ 1506636 h 1906588"/>
                <a:gd name="connsiteX18" fmla="*/ 1418010 w 1741488"/>
                <a:gd name="connsiteY18" fmla="*/ 1906588 h 1906588"/>
                <a:gd name="connsiteX19" fmla="*/ 317786 w 1741488"/>
                <a:gd name="connsiteY19" fmla="*/ 1906588 h 1906588"/>
                <a:gd name="connsiteX20" fmla="*/ 0 w 1741488"/>
                <a:gd name="connsiteY20" fmla="*/ 1465256 h 1906588"/>
                <a:gd name="connsiteX21" fmla="*/ 569 w 1741488"/>
                <a:gd name="connsiteY21" fmla="*/ 519953 h 190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41488" h="1906588">
                  <a:moveTo>
                    <a:pt x="488769" y="298450"/>
                  </a:moveTo>
                  <a:lnTo>
                    <a:pt x="328612" y="586861"/>
                  </a:lnTo>
                  <a:lnTo>
                    <a:pt x="328612" y="763588"/>
                  </a:lnTo>
                  <a:lnTo>
                    <a:pt x="1412875" y="763588"/>
                  </a:lnTo>
                  <a:lnTo>
                    <a:pt x="1412875" y="586433"/>
                  </a:lnTo>
                  <a:lnTo>
                    <a:pt x="1246886" y="298450"/>
                  </a:lnTo>
                  <a:close/>
                  <a:moveTo>
                    <a:pt x="322197" y="0"/>
                  </a:moveTo>
                  <a:lnTo>
                    <a:pt x="1418437" y="0"/>
                  </a:lnTo>
                  <a:lnTo>
                    <a:pt x="1741488" y="520095"/>
                  </a:lnTo>
                  <a:lnTo>
                    <a:pt x="1741488" y="1052747"/>
                  </a:lnTo>
                  <a:lnTo>
                    <a:pt x="328601" y="1052747"/>
                  </a:lnTo>
                  <a:lnTo>
                    <a:pt x="328601" y="1384495"/>
                  </a:lnTo>
                  <a:lnTo>
                    <a:pt x="488419" y="1609656"/>
                  </a:lnTo>
                  <a:lnTo>
                    <a:pt x="1251646" y="1609656"/>
                  </a:lnTo>
                  <a:lnTo>
                    <a:pt x="1413456" y="1388776"/>
                  </a:lnTo>
                  <a:lnTo>
                    <a:pt x="1413456" y="1209989"/>
                  </a:lnTo>
                  <a:lnTo>
                    <a:pt x="1737219" y="1209989"/>
                  </a:lnTo>
                  <a:lnTo>
                    <a:pt x="1737219" y="1506636"/>
                  </a:lnTo>
                  <a:lnTo>
                    <a:pt x="1418010" y="1906588"/>
                  </a:lnTo>
                  <a:lnTo>
                    <a:pt x="317786" y="1906588"/>
                  </a:lnTo>
                  <a:lnTo>
                    <a:pt x="0" y="1465256"/>
                  </a:lnTo>
                  <a:lnTo>
                    <a:pt x="569" y="5199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5" name="Freeform 8">
              <a:extLst>
                <a:ext uri="{FF2B5EF4-FFF2-40B4-BE49-F238E27FC236}">
                  <a16:creationId xmlns:a16="http://schemas.microsoft.com/office/drawing/2014/main" id="{F31F521D-F1DF-46BD-BF60-C261ECE7355F}"/>
                </a:ext>
              </a:extLst>
            </p:cNvPr>
            <p:cNvSpPr>
              <a:spLocks/>
            </p:cNvSpPr>
            <p:nvPr>
              <p:custDataLst>
                <p:tags r:id="rId3"/>
              </p:custDataLst>
            </p:nvPr>
          </p:nvSpPr>
          <p:spPr bwMode="auto">
            <a:xfrm>
              <a:off x="4584701" y="2625726"/>
              <a:ext cx="1158875" cy="1909763"/>
            </a:xfrm>
            <a:custGeom>
              <a:avLst/>
              <a:gdLst>
                <a:gd name="T0" fmla="*/ 0 w 8151"/>
                <a:gd name="T1" fmla="*/ 13378 h 13378"/>
                <a:gd name="T2" fmla="*/ 2369 w 8151"/>
                <a:gd name="T3" fmla="*/ 13378 h 13378"/>
                <a:gd name="T4" fmla="*/ 2369 w 8151"/>
                <a:gd name="T5" fmla="*/ 5554 h 13378"/>
                <a:gd name="T6" fmla="*/ 5409 w 8151"/>
                <a:gd name="T7" fmla="*/ 2110 h 13378"/>
                <a:gd name="T8" fmla="*/ 8151 w 8151"/>
                <a:gd name="T9" fmla="*/ 2110 h 13378"/>
                <a:gd name="T10" fmla="*/ 8151 w 8151"/>
                <a:gd name="T11" fmla="*/ 94 h 13378"/>
                <a:gd name="T12" fmla="*/ 4789 w 8151"/>
                <a:gd name="T13" fmla="*/ 94 h 13378"/>
                <a:gd name="T14" fmla="*/ 2251 w 8151"/>
                <a:gd name="T15" fmla="*/ 2850 h 13378"/>
                <a:gd name="T16" fmla="*/ 2251 w 8151"/>
                <a:gd name="T17" fmla="*/ 0 h 13378"/>
                <a:gd name="T18" fmla="*/ 0 w 8151"/>
                <a:gd name="T19" fmla="*/ 0 h 13378"/>
                <a:gd name="T20" fmla="*/ 0 w 8151"/>
                <a:gd name="T21" fmla="*/ 13378 h 1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51" h="13378">
                  <a:moveTo>
                    <a:pt x="0" y="13378"/>
                  </a:moveTo>
                  <a:lnTo>
                    <a:pt x="2369" y="13378"/>
                  </a:lnTo>
                  <a:lnTo>
                    <a:pt x="2369" y="5554"/>
                  </a:lnTo>
                  <a:lnTo>
                    <a:pt x="5409" y="2110"/>
                  </a:lnTo>
                  <a:lnTo>
                    <a:pt x="8151" y="2110"/>
                  </a:lnTo>
                  <a:lnTo>
                    <a:pt x="8151" y="94"/>
                  </a:lnTo>
                  <a:lnTo>
                    <a:pt x="4789" y="94"/>
                  </a:lnTo>
                  <a:lnTo>
                    <a:pt x="2251" y="2850"/>
                  </a:lnTo>
                  <a:lnTo>
                    <a:pt x="2251" y="0"/>
                  </a:lnTo>
                  <a:lnTo>
                    <a:pt x="0" y="0"/>
                  </a:lnTo>
                  <a:lnTo>
                    <a:pt x="0" y="13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6" name="Freeform 9">
              <a:extLst>
                <a:ext uri="{FF2B5EF4-FFF2-40B4-BE49-F238E27FC236}">
                  <a16:creationId xmlns:a16="http://schemas.microsoft.com/office/drawing/2014/main" id="{8D73E02F-FB7B-4102-8F2C-BE1D95690167}"/>
                </a:ext>
              </a:extLst>
            </p:cNvPr>
            <p:cNvSpPr>
              <a:spLocks/>
            </p:cNvSpPr>
            <p:nvPr>
              <p:custDataLst>
                <p:tags r:id="rId4"/>
              </p:custDataLst>
            </p:nvPr>
          </p:nvSpPr>
          <p:spPr bwMode="auto">
            <a:xfrm>
              <a:off x="10483851" y="2624138"/>
              <a:ext cx="1160463" cy="1909763"/>
            </a:xfrm>
            <a:custGeom>
              <a:avLst/>
              <a:gdLst>
                <a:gd name="T0" fmla="*/ 0 w 8152"/>
                <a:gd name="T1" fmla="*/ 13378 h 13378"/>
                <a:gd name="T2" fmla="*/ 2370 w 8152"/>
                <a:gd name="T3" fmla="*/ 13378 h 13378"/>
                <a:gd name="T4" fmla="*/ 2370 w 8152"/>
                <a:gd name="T5" fmla="*/ 5554 h 13378"/>
                <a:gd name="T6" fmla="*/ 5409 w 8152"/>
                <a:gd name="T7" fmla="*/ 2110 h 13378"/>
                <a:gd name="T8" fmla="*/ 8152 w 8152"/>
                <a:gd name="T9" fmla="*/ 2110 h 13378"/>
                <a:gd name="T10" fmla="*/ 8152 w 8152"/>
                <a:gd name="T11" fmla="*/ 95 h 13378"/>
                <a:gd name="T12" fmla="*/ 4790 w 8152"/>
                <a:gd name="T13" fmla="*/ 95 h 13378"/>
                <a:gd name="T14" fmla="*/ 2252 w 8152"/>
                <a:gd name="T15" fmla="*/ 2850 h 13378"/>
                <a:gd name="T16" fmla="*/ 2252 w 8152"/>
                <a:gd name="T17" fmla="*/ 0 h 13378"/>
                <a:gd name="T18" fmla="*/ 0 w 8152"/>
                <a:gd name="T19" fmla="*/ 0 h 13378"/>
                <a:gd name="T20" fmla="*/ 0 w 8152"/>
                <a:gd name="T21" fmla="*/ 13378 h 1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52" h="13378">
                  <a:moveTo>
                    <a:pt x="0" y="13378"/>
                  </a:moveTo>
                  <a:lnTo>
                    <a:pt x="2370" y="13378"/>
                  </a:lnTo>
                  <a:lnTo>
                    <a:pt x="2370" y="5554"/>
                  </a:lnTo>
                  <a:lnTo>
                    <a:pt x="5409" y="2110"/>
                  </a:lnTo>
                  <a:lnTo>
                    <a:pt x="8152" y="2110"/>
                  </a:lnTo>
                  <a:lnTo>
                    <a:pt x="8152" y="95"/>
                  </a:lnTo>
                  <a:lnTo>
                    <a:pt x="4790" y="95"/>
                  </a:lnTo>
                  <a:lnTo>
                    <a:pt x="2252" y="2850"/>
                  </a:lnTo>
                  <a:lnTo>
                    <a:pt x="2252" y="0"/>
                  </a:lnTo>
                  <a:lnTo>
                    <a:pt x="0" y="0"/>
                  </a:lnTo>
                  <a:lnTo>
                    <a:pt x="0" y="13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7" name="Freeform 10">
              <a:extLst>
                <a:ext uri="{FF2B5EF4-FFF2-40B4-BE49-F238E27FC236}">
                  <a16:creationId xmlns:a16="http://schemas.microsoft.com/office/drawing/2014/main" id="{50BED619-CE56-4196-8C19-AE2AD97E7561}"/>
                </a:ext>
              </a:extLst>
            </p:cNvPr>
            <p:cNvSpPr>
              <a:spLocks/>
            </p:cNvSpPr>
            <p:nvPr>
              <p:custDataLst>
                <p:tags r:id="rId5"/>
              </p:custDataLst>
            </p:nvPr>
          </p:nvSpPr>
          <p:spPr bwMode="auto">
            <a:xfrm>
              <a:off x="3148013" y="2625726"/>
              <a:ext cx="1158875" cy="1909763"/>
            </a:xfrm>
            <a:custGeom>
              <a:avLst/>
              <a:gdLst>
                <a:gd name="T0" fmla="*/ 0 w 8152"/>
                <a:gd name="T1" fmla="*/ 13378 h 13378"/>
                <a:gd name="T2" fmla="*/ 2370 w 8152"/>
                <a:gd name="T3" fmla="*/ 13378 h 13378"/>
                <a:gd name="T4" fmla="*/ 2370 w 8152"/>
                <a:gd name="T5" fmla="*/ 5554 h 13378"/>
                <a:gd name="T6" fmla="*/ 5409 w 8152"/>
                <a:gd name="T7" fmla="*/ 2110 h 13378"/>
                <a:gd name="T8" fmla="*/ 8152 w 8152"/>
                <a:gd name="T9" fmla="*/ 2110 h 13378"/>
                <a:gd name="T10" fmla="*/ 8152 w 8152"/>
                <a:gd name="T11" fmla="*/ 94 h 13378"/>
                <a:gd name="T12" fmla="*/ 4790 w 8152"/>
                <a:gd name="T13" fmla="*/ 94 h 13378"/>
                <a:gd name="T14" fmla="*/ 2252 w 8152"/>
                <a:gd name="T15" fmla="*/ 2850 h 13378"/>
                <a:gd name="T16" fmla="*/ 2252 w 8152"/>
                <a:gd name="T17" fmla="*/ 0 h 13378"/>
                <a:gd name="T18" fmla="*/ 0 w 8152"/>
                <a:gd name="T19" fmla="*/ 0 h 13378"/>
                <a:gd name="T20" fmla="*/ 0 w 8152"/>
                <a:gd name="T21" fmla="*/ 13378 h 1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52" h="13378">
                  <a:moveTo>
                    <a:pt x="0" y="13378"/>
                  </a:moveTo>
                  <a:lnTo>
                    <a:pt x="2370" y="13378"/>
                  </a:lnTo>
                  <a:lnTo>
                    <a:pt x="2370" y="5554"/>
                  </a:lnTo>
                  <a:lnTo>
                    <a:pt x="5409" y="2110"/>
                  </a:lnTo>
                  <a:lnTo>
                    <a:pt x="8152" y="2110"/>
                  </a:lnTo>
                  <a:lnTo>
                    <a:pt x="8152" y="94"/>
                  </a:lnTo>
                  <a:lnTo>
                    <a:pt x="4790" y="94"/>
                  </a:lnTo>
                  <a:lnTo>
                    <a:pt x="2252" y="2850"/>
                  </a:lnTo>
                  <a:lnTo>
                    <a:pt x="2252" y="0"/>
                  </a:lnTo>
                  <a:lnTo>
                    <a:pt x="0" y="0"/>
                  </a:lnTo>
                  <a:lnTo>
                    <a:pt x="0" y="13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8" name="Freeform 11">
              <a:extLst>
                <a:ext uri="{FF2B5EF4-FFF2-40B4-BE49-F238E27FC236}">
                  <a16:creationId xmlns:a16="http://schemas.microsoft.com/office/drawing/2014/main" id="{F7A862A9-B9A3-46E8-9E8C-17C62B8D6AAD}"/>
                </a:ext>
              </a:extLst>
            </p:cNvPr>
            <p:cNvSpPr>
              <a:spLocks/>
            </p:cNvSpPr>
            <p:nvPr>
              <p:custDataLst>
                <p:tags r:id="rId6"/>
              </p:custDataLst>
            </p:nvPr>
          </p:nvSpPr>
          <p:spPr bwMode="auto">
            <a:xfrm>
              <a:off x="6699251" y="2625726"/>
              <a:ext cx="1827213" cy="1909763"/>
            </a:xfrm>
            <a:custGeom>
              <a:avLst/>
              <a:gdLst>
                <a:gd name="T0" fmla="*/ 0 w 12850"/>
                <a:gd name="T1" fmla="*/ 0 h 13375"/>
                <a:gd name="T2" fmla="*/ 0 w 12850"/>
                <a:gd name="T3" fmla="*/ 13375 h 13375"/>
                <a:gd name="T4" fmla="*/ 4888 w 12850"/>
                <a:gd name="T5" fmla="*/ 13375 h 13375"/>
                <a:gd name="T6" fmla="*/ 12850 w 12850"/>
                <a:gd name="T7" fmla="*/ 0 h 13375"/>
                <a:gd name="T8" fmla="*/ 10309 w 12850"/>
                <a:gd name="T9" fmla="*/ 0 h 13375"/>
                <a:gd name="T10" fmla="*/ 2476 w 12850"/>
                <a:gd name="T11" fmla="*/ 13149 h 13375"/>
                <a:gd name="T12" fmla="*/ 2341 w 12850"/>
                <a:gd name="T13" fmla="*/ 13149 h 13375"/>
                <a:gd name="T14" fmla="*/ 2341 w 12850"/>
                <a:gd name="T15" fmla="*/ 0 h 13375"/>
                <a:gd name="T16" fmla="*/ 0 w 12850"/>
                <a:gd name="T17" fmla="*/ 0 h 13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50" h="13375">
                  <a:moveTo>
                    <a:pt x="0" y="0"/>
                  </a:moveTo>
                  <a:lnTo>
                    <a:pt x="0" y="13375"/>
                  </a:lnTo>
                  <a:lnTo>
                    <a:pt x="4888" y="13375"/>
                  </a:lnTo>
                  <a:lnTo>
                    <a:pt x="12850" y="0"/>
                  </a:lnTo>
                  <a:lnTo>
                    <a:pt x="10309" y="0"/>
                  </a:lnTo>
                  <a:lnTo>
                    <a:pt x="2476" y="13149"/>
                  </a:lnTo>
                  <a:lnTo>
                    <a:pt x="2341" y="13149"/>
                  </a:lnTo>
                  <a:lnTo>
                    <a:pt x="234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9" name="Freeform 12">
              <a:extLst>
                <a:ext uri="{FF2B5EF4-FFF2-40B4-BE49-F238E27FC236}">
                  <a16:creationId xmlns:a16="http://schemas.microsoft.com/office/drawing/2014/main" id="{8F6616AE-5A1A-4DFF-B102-D95193B8CBF8}"/>
                </a:ext>
              </a:extLst>
            </p:cNvPr>
            <p:cNvSpPr>
              <a:spLocks/>
            </p:cNvSpPr>
            <p:nvPr>
              <p:custDataLst>
                <p:tags r:id="rId7"/>
              </p:custDataLst>
            </p:nvPr>
          </p:nvSpPr>
          <p:spPr bwMode="auto">
            <a:xfrm>
              <a:off x="4763" y="3389313"/>
              <a:ext cx="1109663" cy="290513"/>
            </a:xfrm>
            <a:custGeom>
              <a:avLst/>
              <a:gdLst>
                <a:gd name="T0" fmla="*/ 715 w 7801"/>
                <a:gd name="T1" fmla="*/ 0 h 2033"/>
                <a:gd name="T2" fmla="*/ 0 w 7801"/>
                <a:gd name="T3" fmla="*/ 2033 h 2033"/>
                <a:gd name="T4" fmla="*/ 7107 w 7801"/>
                <a:gd name="T5" fmla="*/ 2033 h 2033"/>
                <a:gd name="T6" fmla="*/ 7801 w 7801"/>
                <a:gd name="T7" fmla="*/ 0 h 2033"/>
                <a:gd name="T8" fmla="*/ 715 w 7801"/>
                <a:gd name="T9" fmla="*/ 0 h 2033"/>
              </a:gdLst>
              <a:ahLst/>
              <a:cxnLst>
                <a:cxn ang="0">
                  <a:pos x="T0" y="T1"/>
                </a:cxn>
                <a:cxn ang="0">
                  <a:pos x="T2" y="T3"/>
                </a:cxn>
                <a:cxn ang="0">
                  <a:pos x="T4" y="T5"/>
                </a:cxn>
                <a:cxn ang="0">
                  <a:pos x="T6" y="T7"/>
                </a:cxn>
                <a:cxn ang="0">
                  <a:pos x="T8" y="T9"/>
                </a:cxn>
              </a:cxnLst>
              <a:rect l="0" t="0" r="r" b="b"/>
              <a:pathLst>
                <a:path w="7801" h="2033">
                  <a:moveTo>
                    <a:pt x="715" y="0"/>
                  </a:moveTo>
                  <a:lnTo>
                    <a:pt x="0" y="2033"/>
                  </a:lnTo>
                  <a:lnTo>
                    <a:pt x="7107" y="2033"/>
                  </a:lnTo>
                  <a:lnTo>
                    <a:pt x="7801" y="0"/>
                  </a:lnTo>
                  <a:lnTo>
                    <a:pt x="7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52" name="Freeform 13">
              <a:extLst>
                <a:ext uri="{FF2B5EF4-FFF2-40B4-BE49-F238E27FC236}">
                  <a16:creationId xmlns:a16="http://schemas.microsoft.com/office/drawing/2014/main" id="{DE68CC7A-F679-4381-AB21-2FAA0BAB3519}"/>
                </a:ext>
              </a:extLst>
            </p:cNvPr>
            <p:cNvSpPr>
              <a:spLocks/>
            </p:cNvSpPr>
            <p:nvPr>
              <p:custDataLst>
                <p:tags r:id="rId8"/>
              </p:custDataLst>
            </p:nvPr>
          </p:nvSpPr>
          <p:spPr bwMode="auto">
            <a:xfrm>
              <a:off x="720726" y="3679826"/>
              <a:ext cx="654050" cy="855663"/>
            </a:xfrm>
            <a:custGeom>
              <a:avLst/>
              <a:gdLst>
                <a:gd name="T0" fmla="*/ 4595 w 4595"/>
                <a:gd name="T1" fmla="*/ 0 h 5997"/>
                <a:gd name="T2" fmla="*/ 2519 w 4595"/>
                <a:gd name="T3" fmla="*/ 5997 h 5997"/>
                <a:gd name="T4" fmla="*/ 0 w 4595"/>
                <a:gd name="T5" fmla="*/ 5997 h 5997"/>
                <a:gd name="T6" fmla="*/ 2076 w 4595"/>
                <a:gd name="T7" fmla="*/ 0 h 5997"/>
                <a:gd name="T8" fmla="*/ 4595 w 4595"/>
                <a:gd name="T9" fmla="*/ 0 h 5997"/>
              </a:gdLst>
              <a:ahLst/>
              <a:cxnLst>
                <a:cxn ang="0">
                  <a:pos x="T0" y="T1"/>
                </a:cxn>
                <a:cxn ang="0">
                  <a:pos x="T2" y="T3"/>
                </a:cxn>
                <a:cxn ang="0">
                  <a:pos x="T4" y="T5"/>
                </a:cxn>
                <a:cxn ang="0">
                  <a:pos x="T6" y="T7"/>
                </a:cxn>
                <a:cxn ang="0">
                  <a:pos x="T8" y="T9"/>
                </a:cxn>
              </a:cxnLst>
              <a:rect l="0" t="0" r="r" b="b"/>
              <a:pathLst>
                <a:path w="4595" h="5997">
                  <a:moveTo>
                    <a:pt x="4595" y="0"/>
                  </a:moveTo>
                  <a:lnTo>
                    <a:pt x="2519" y="5997"/>
                  </a:lnTo>
                  <a:lnTo>
                    <a:pt x="0" y="5997"/>
                  </a:lnTo>
                  <a:lnTo>
                    <a:pt x="2076" y="0"/>
                  </a:lnTo>
                  <a:lnTo>
                    <a:pt x="45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53" name="Freeform 14">
              <a:extLst>
                <a:ext uri="{FF2B5EF4-FFF2-40B4-BE49-F238E27FC236}">
                  <a16:creationId xmlns:a16="http://schemas.microsoft.com/office/drawing/2014/main" id="{4391CFA9-A5C7-4B72-AC28-AC1B1A72C774}"/>
                </a:ext>
              </a:extLst>
            </p:cNvPr>
            <p:cNvSpPr>
              <a:spLocks/>
            </p:cNvSpPr>
            <p:nvPr>
              <p:custDataLst>
                <p:tags r:id="rId9"/>
              </p:custDataLst>
            </p:nvPr>
          </p:nvSpPr>
          <p:spPr bwMode="auto">
            <a:xfrm>
              <a:off x="1114426" y="2322513"/>
              <a:ext cx="1843088" cy="2212975"/>
            </a:xfrm>
            <a:custGeom>
              <a:avLst/>
              <a:gdLst>
                <a:gd name="T0" fmla="*/ 12948 w 12948"/>
                <a:gd name="T1" fmla="*/ 15497 h 15497"/>
                <a:gd name="T2" fmla="*/ 7637 w 12948"/>
                <a:gd name="T3" fmla="*/ 0 h 15497"/>
                <a:gd name="T4" fmla="*/ 2564 w 12948"/>
                <a:gd name="T5" fmla="*/ 0 h 15497"/>
                <a:gd name="T6" fmla="*/ 0 w 12948"/>
                <a:gd name="T7" fmla="*/ 7467 h 15497"/>
                <a:gd name="T8" fmla="*/ 2518 w 12948"/>
                <a:gd name="T9" fmla="*/ 7467 h 15497"/>
                <a:gd name="T10" fmla="*/ 5023 w 12948"/>
                <a:gd name="T11" fmla="*/ 207 h 15497"/>
                <a:gd name="T12" fmla="*/ 5188 w 12948"/>
                <a:gd name="T13" fmla="*/ 207 h 15497"/>
                <a:gd name="T14" fmla="*/ 10427 w 12948"/>
                <a:gd name="T15" fmla="*/ 15497 h 15497"/>
                <a:gd name="T16" fmla="*/ 12948 w 12948"/>
                <a:gd name="T17" fmla="*/ 15497 h 15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48" h="15497">
                  <a:moveTo>
                    <a:pt x="12948" y="15497"/>
                  </a:moveTo>
                  <a:lnTo>
                    <a:pt x="7637" y="0"/>
                  </a:lnTo>
                  <a:lnTo>
                    <a:pt x="2564" y="0"/>
                  </a:lnTo>
                  <a:lnTo>
                    <a:pt x="0" y="7467"/>
                  </a:lnTo>
                  <a:lnTo>
                    <a:pt x="2518" y="7467"/>
                  </a:lnTo>
                  <a:lnTo>
                    <a:pt x="5023" y="207"/>
                  </a:lnTo>
                  <a:lnTo>
                    <a:pt x="5188" y="207"/>
                  </a:lnTo>
                  <a:lnTo>
                    <a:pt x="10427" y="15497"/>
                  </a:lnTo>
                  <a:lnTo>
                    <a:pt x="12948" y="15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54" name="Freeform 15">
              <a:extLst>
                <a:ext uri="{FF2B5EF4-FFF2-40B4-BE49-F238E27FC236}">
                  <a16:creationId xmlns:a16="http://schemas.microsoft.com/office/drawing/2014/main" id="{E3367A18-E466-496C-A7FA-9039D43E6073}"/>
                </a:ext>
              </a:extLst>
            </p:cNvPr>
            <p:cNvSpPr>
              <a:spLocks/>
            </p:cNvSpPr>
            <p:nvPr>
              <p:custDataLst>
                <p:tags r:id="rId10"/>
              </p:custDataLst>
            </p:nvPr>
          </p:nvSpPr>
          <p:spPr bwMode="auto">
            <a:xfrm>
              <a:off x="11758613" y="2640013"/>
              <a:ext cx="168275" cy="230188"/>
            </a:xfrm>
            <a:custGeom>
              <a:avLst/>
              <a:gdLst>
                <a:gd name="T0" fmla="*/ 484 w 1188"/>
                <a:gd name="T1" fmla="*/ 190 h 1605"/>
                <a:gd name="T2" fmla="*/ 0 w 1188"/>
                <a:gd name="T3" fmla="*/ 190 h 1605"/>
                <a:gd name="T4" fmla="*/ 0 w 1188"/>
                <a:gd name="T5" fmla="*/ 0 h 1605"/>
                <a:gd name="T6" fmla="*/ 1188 w 1188"/>
                <a:gd name="T7" fmla="*/ 0 h 1605"/>
                <a:gd name="T8" fmla="*/ 1188 w 1188"/>
                <a:gd name="T9" fmla="*/ 190 h 1605"/>
                <a:gd name="T10" fmla="*/ 704 w 1188"/>
                <a:gd name="T11" fmla="*/ 190 h 1605"/>
                <a:gd name="T12" fmla="*/ 704 w 1188"/>
                <a:gd name="T13" fmla="*/ 1605 h 1605"/>
                <a:gd name="T14" fmla="*/ 484 w 1188"/>
                <a:gd name="T15" fmla="*/ 1605 h 1605"/>
                <a:gd name="T16" fmla="*/ 484 w 1188"/>
                <a:gd name="T17" fmla="*/ 190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8" h="1605">
                  <a:moveTo>
                    <a:pt x="484" y="190"/>
                  </a:moveTo>
                  <a:lnTo>
                    <a:pt x="0" y="190"/>
                  </a:lnTo>
                  <a:lnTo>
                    <a:pt x="0" y="0"/>
                  </a:lnTo>
                  <a:lnTo>
                    <a:pt x="1188" y="0"/>
                  </a:lnTo>
                  <a:lnTo>
                    <a:pt x="1188" y="190"/>
                  </a:lnTo>
                  <a:lnTo>
                    <a:pt x="704" y="190"/>
                  </a:lnTo>
                  <a:lnTo>
                    <a:pt x="704" y="1605"/>
                  </a:lnTo>
                  <a:lnTo>
                    <a:pt x="484" y="1605"/>
                  </a:lnTo>
                  <a:lnTo>
                    <a:pt x="484"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55" name="Freeform 16">
              <a:extLst>
                <a:ext uri="{FF2B5EF4-FFF2-40B4-BE49-F238E27FC236}">
                  <a16:creationId xmlns:a16="http://schemas.microsoft.com/office/drawing/2014/main" id="{5AD7312A-96E2-4B5F-BF4D-0659C8D266C7}"/>
                </a:ext>
              </a:extLst>
            </p:cNvPr>
            <p:cNvSpPr>
              <a:spLocks/>
            </p:cNvSpPr>
            <p:nvPr>
              <p:custDataLst>
                <p:tags r:id="rId11"/>
              </p:custDataLst>
            </p:nvPr>
          </p:nvSpPr>
          <p:spPr bwMode="auto">
            <a:xfrm>
              <a:off x="11979276" y="2640013"/>
              <a:ext cx="207963" cy="230188"/>
            </a:xfrm>
            <a:custGeom>
              <a:avLst/>
              <a:gdLst>
                <a:gd name="T0" fmla="*/ 0 w 1456"/>
                <a:gd name="T1" fmla="*/ 0 h 1605"/>
                <a:gd name="T2" fmla="*/ 222 w 1456"/>
                <a:gd name="T3" fmla="*/ 0 h 1605"/>
                <a:gd name="T4" fmla="*/ 724 w 1456"/>
                <a:gd name="T5" fmla="*/ 1174 h 1605"/>
                <a:gd name="T6" fmla="*/ 729 w 1456"/>
                <a:gd name="T7" fmla="*/ 1174 h 1605"/>
                <a:gd name="T8" fmla="*/ 1234 w 1456"/>
                <a:gd name="T9" fmla="*/ 0 h 1605"/>
                <a:gd name="T10" fmla="*/ 1456 w 1456"/>
                <a:gd name="T11" fmla="*/ 0 h 1605"/>
                <a:gd name="T12" fmla="*/ 1456 w 1456"/>
                <a:gd name="T13" fmla="*/ 1605 h 1605"/>
                <a:gd name="T14" fmla="*/ 1245 w 1456"/>
                <a:gd name="T15" fmla="*/ 1605 h 1605"/>
                <a:gd name="T16" fmla="*/ 1245 w 1456"/>
                <a:gd name="T17" fmla="*/ 433 h 1605"/>
                <a:gd name="T18" fmla="*/ 1240 w 1456"/>
                <a:gd name="T19" fmla="*/ 433 h 1605"/>
                <a:gd name="T20" fmla="*/ 805 w 1456"/>
                <a:gd name="T21" fmla="*/ 1424 h 1605"/>
                <a:gd name="T22" fmla="*/ 649 w 1456"/>
                <a:gd name="T23" fmla="*/ 1424 h 1605"/>
                <a:gd name="T24" fmla="*/ 215 w 1456"/>
                <a:gd name="T25" fmla="*/ 433 h 1605"/>
                <a:gd name="T26" fmla="*/ 211 w 1456"/>
                <a:gd name="T27" fmla="*/ 433 h 1605"/>
                <a:gd name="T28" fmla="*/ 211 w 1456"/>
                <a:gd name="T29" fmla="*/ 1605 h 1605"/>
                <a:gd name="T30" fmla="*/ 0 w 1456"/>
                <a:gd name="T31" fmla="*/ 1605 h 1605"/>
                <a:gd name="T32" fmla="*/ 0 w 1456"/>
                <a:gd name="T33" fmla="*/ 0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56" h="1605">
                  <a:moveTo>
                    <a:pt x="0" y="0"/>
                  </a:moveTo>
                  <a:lnTo>
                    <a:pt x="222" y="0"/>
                  </a:lnTo>
                  <a:lnTo>
                    <a:pt x="724" y="1174"/>
                  </a:lnTo>
                  <a:lnTo>
                    <a:pt x="729" y="1174"/>
                  </a:lnTo>
                  <a:lnTo>
                    <a:pt x="1234" y="0"/>
                  </a:lnTo>
                  <a:lnTo>
                    <a:pt x="1456" y="0"/>
                  </a:lnTo>
                  <a:lnTo>
                    <a:pt x="1456" y="1605"/>
                  </a:lnTo>
                  <a:lnTo>
                    <a:pt x="1245" y="1605"/>
                  </a:lnTo>
                  <a:lnTo>
                    <a:pt x="1245" y="433"/>
                  </a:lnTo>
                  <a:lnTo>
                    <a:pt x="1240" y="433"/>
                  </a:lnTo>
                  <a:lnTo>
                    <a:pt x="805" y="1424"/>
                  </a:lnTo>
                  <a:lnTo>
                    <a:pt x="649" y="1424"/>
                  </a:lnTo>
                  <a:lnTo>
                    <a:pt x="215" y="433"/>
                  </a:lnTo>
                  <a:lnTo>
                    <a:pt x="211" y="433"/>
                  </a:lnTo>
                  <a:lnTo>
                    <a:pt x="211" y="1605"/>
                  </a:lnTo>
                  <a:lnTo>
                    <a:pt x="0" y="160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grpSp>
    </p:spTree>
    <p:extLst>
      <p:ext uri="{BB962C8B-B14F-4D97-AF65-F5344CB8AC3E}">
        <p14:creationId xmlns:p14="http://schemas.microsoft.com/office/powerpoint/2010/main" val="244824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84D6A-8585-4BC5-B080-110CB5FB1C3E}"/>
              </a:ext>
            </a:extLst>
          </p:cNvPr>
          <p:cNvSpPr>
            <a:spLocks noGrp="1"/>
          </p:cNvSpPr>
          <p:nvPr>
            <p:ph type="title"/>
          </p:nvPr>
        </p:nvSpPr>
        <p:spPr/>
        <p:txBody>
          <a:bodyPr/>
          <a:lstStyle/>
          <a:p>
            <a:r>
              <a:rPr lang="en-US" altLang="zh-CN"/>
              <a:t>Click to edit Master title style</a:t>
            </a:r>
            <a:endParaRPr lang="en-US" dirty="0"/>
          </a:p>
        </p:txBody>
      </p:sp>
      <p:sp>
        <p:nvSpPr>
          <p:cNvPr id="3" name="Content Placeholder 2">
            <a:extLst>
              <a:ext uri="{FF2B5EF4-FFF2-40B4-BE49-F238E27FC236}">
                <a16:creationId xmlns:a16="http://schemas.microsoft.com/office/drawing/2014/main" id="{C1268FAC-05C8-4318-B714-AFAD36C5E041}"/>
              </a:ext>
            </a:extLst>
          </p:cNvPr>
          <p:cNvSpPr>
            <a:spLocks noGrp="1"/>
          </p:cNvSpPr>
          <p:nvPr>
            <p:ph sz="half" idx="1"/>
          </p:nvPr>
        </p:nvSpPr>
        <p:spPr>
          <a:xfrm>
            <a:off x="550863" y="1665289"/>
            <a:ext cx="5184775" cy="4500561"/>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a:extLst>
              <a:ext uri="{FF2B5EF4-FFF2-40B4-BE49-F238E27FC236}">
                <a16:creationId xmlns:a16="http://schemas.microsoft.com/office/drawing/2014/main" id="{D15AC5D6-ABC5-4FA7-B488-04B915971807}"/>
              </a:ext>
            </a:extLst>
          </p:cNvPr>
          <p:cNvSpPr>
            <a:spLocks noGrp="1"/>
          </p:cNvSpPr>
          <p:nvPr>
            <p:ph sz="half" idx="2"/>
          </p:nvPr>
        </p:nvSpPr>
        <p:spPr>
          <a:xfrm>
            <a:off x="6456362" y="1665289"/>
            <a:ext cx="5184775" cy="4500561"/>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Date Placeholder 4">
            <a:extLst>
              <a:ext uri="{FF2B5EF4-FFF2-40B4-BE49-F238E27FC236}">
                <a16:creationId xmlns:a16="http://schemas.microsoft.com/office/drawing/2014/main" id="{FB769BC8-9292-448B-8D5B-EE2609234899}"/>
              </a:ext>
            </a:extLst>
          </p:cNvPr>
          <p:cNvSpPr>
            <a:spLocks noGrp="1"/>
          </p:cNvSpPr>
          <p:nvPr>
            <p:ph type="dt" sz="half" idx="10"/>
          </p:nvPr>
        </p:nvSpPr>
        <p:spPr/>
        <p:txBody>
          <a:bodyPr/>
          <a:lstStyle/>
          <a:p>
            <a:r>
              <a:rPr lang="sv-SE"/>
              <a:t>Month DD, YYYY</a:t>
            </a:r>
            <a:endParaRPr lang="en-US"/>
          </a:p>
        </p:txBody>
      </p:sp>
      <p:sp>
        <p:nvSpPr>
          <p:cNvPr id="6" name="Footer Placeholder 5">
            <a:extLst>
              <a:ext uri="{FF2B5EF4-FFF2-40B4-BE49-F238E27FC236}">
                <a16:creationId xmlns:a16="http://schemas.microsoft.com/office/drawing/2014/main" id="{FBB5A905-4409-472B-8938-77339A86D3B9}"/>
              </a:ext>
            </a:extLst>
          </p:cNvPr>
          <p:cNvSpPr>
            <a:spLocks noGrp="1"/>
          </p:cNvSpPr>
          <p:nvPr>
            <p:ph type="ftr" sz="quarter" idx="11"/>
          </p:nvPr>
        </p:nvSpPr>
        <p:spPr/>
        <p:txBody>
          <a:bodyPr/>
          <a:lstStyle/>
          <a:p>
            <a:r>
              <a:rPr lang="en-US"/>
              <a:t>Footer</a:t>
            </a:r>
          </a:p>
        </p:txBody>
      </p:sp>
      <p:sp>
        <p:nvSpPr>
          <p:cNvPr id="7" name="Slide Number Placeholder 6">
            <a:extLst>
              <a:ext uri="{FF2B5EF4-FFF2-40B4-BE49-F238E27FC236}">
                <a16:creationId xmlns:a16="http://schemas.microsoft.com/office/drawing/2014/main" id="{3C13BDBC-E574-4513-85C6-3099680BA170}"/>
              </a:ext>
            </a:extLst>
          </p:cNvPr>
          <p:cNvSpPr>
            <a:spLocks noGrp="1"/>
          </p:cNvSpPr>
          <p:nvPr>
            <p:ph type="sldNum" sz="quarter" idx="12"/>
          </p:nvPr>
        </p:nvSpPr>
        <p:spPr/>
        <p:txBody>
          <a:bodyPr/>
          <a:lstStyle/>
          <a:p>
            <a:fld id="{DE95729B-FC4E-4D20-9194-43C5841E9630}" type="slidenum">
              <a:rPr lang="en-US" smtClean="0"/>
              <a:t>‹#›</a:t>
            </a:fld>
            <a:endParaRPr lang="en-US"/>
          </a:p>
        </p:txBody>
      </p:sp>
    </p:spTree>
    <p:extLst>
      <p:ext uri="{BB962C8B-B14F-4D97-AF65-F5344CB8AC3E}">
        <p14:creationId xmlns:p14="http://schemas.microsoft.com/office/powerpoint/2010/main" val="405860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amp; Sub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230727-5084-4410-A89B-8296C4B39272}"/>
              </a:ext>
            </a:extLst>
          </p:cNvPr>
          <p:cNvSpPr>
            <a:spLocks noGrp="1"/>
          </p:cNvSpPr>
          <p:nvPr>
            <p:ph sz="half" idx="1"/>
          </p:nvPr>
        </p:nvSpPr>
        <p:spPr>
          <a:xfrm>
            <a:off x="550863" y="1916113"/>
            <a:ext cx="5184775" cy="4249737"/>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a:extLst>
              <a:ext uri="{FF2B5EF4-FFF2-40B4-BE49-F238E27FC236}">
                <a16:creationId xmlns:a16="http://schemas.microsoft.com/office/drawing/2014/main" id="{2287ADE6-52D9-4FFF-829E-FA1B6017BFC9}"/>
              </a:ext>
            </a:extLst>
          </p:cNvPr>
          <p:cNvSpPr>
            <a:spLocks noGrp="1"/>
          </p:cNvSpPr>
          <p:nvPr>
            <p:ph sz="half" idx="2"/>
          </p:nvPr>
        </p:nvSpPr>
        <p:spPr>
          <a:xfrm>
            <a:off x="6456362" y="1916113"/>
            <a:ext cx="5184775" cy="4249737"/>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Date Placeholder 4">
            <a:extLst>
              <a:ext uri="{FF2B5EF4-FFF2-40B4-BE49-F238E27FC236}">
                <a16:creationId xmlns:a16="http://schemas.microsoft.com/office/drawing/2014/main" id="{A6753E45-BC83-4E83-AA5C-71E87A8918B2}"/>
              </a:ext>
            </a:extLst>
          </p:cNvPr>
          <p:cNvSpPr>
            <a:spLocks noGrp="1"/>
          </p:cNvSpPr>
          <p:nvPr>
            <p:ph type="dt" sz="half" idx="10"/>
          </p:nvPr>
        </p:nvSpPr>
        <p:spPr/>
        <p:txBody>
          <a:bodyPr/>
          <a:lstStyle/>
          <a:p>
            <a:r>
              <a:rPr lang="sv-SE"/>
              <a:t>Month DD, YYYY</a:t>
            </a:r>
          </a:p>
        </p:txBody>
      </p:sp>
      <p:sp>
        <p:nvSpPr>
          <p:cNvPr id="6" name="Footer Placeholder 5">
            <a:extLst>
              <a:ext uri="{FF2B5EF4-FFF2-40B4-BE49-F238E27FC236}">
                <a16:creationId xmlns:a16="http://schemas.microsoft.com/office/drawing/2014/main" id="{74396CD1-9D5F-4AF5-9AAE-0AEFFA9738A3}"/>
              </a:ext>
            </a:extLst>
          </p:cNvPr>
          <p:cNvSpPr>
            <a:spLocks noGrp="1"/>
          </p:cNvSpPr>
          <p:nvPr>
            <p:ph type="ftr" sz="quarter" idx="11"/>
          </p:nvPr>
        </p:nvSpPr>
        <p:spPr/>
        <p:txBody>
          <a:bodyPr/>
          <a:lstStyle/>
          <a:p>
            <a:r>
              <a:rPr lang="sv-SE"/>
              <a:t>Footer</a:t>
            </a:r>
            <a:endParaRPr lang="sv-SE" dirty="0"/>
          </a:p>
        </p:txBody>
      </p:sp>
      <p:sp>
        <p:nvSpPr>
          <p:cNvPr id="7" name="Slide Number Placeholder 6">
            <a:extLst>
              <a:ext uri="{FF2B5EF4-FFF2-40B4-BE49-F238E27FC236}">
                <a16:creationId xmlns:a16="http://schemas.microsoft.com/office/drawing/2014/main" id="{9440D919-8C88-47A0-B5D0-CB5313E5CB25}"/>
              </a:ext>
            </a:extLst>
          </p:cNvPr>
          <p:cNvSpPr>
            <a:spLocks noGrp="1"/>
          </p:cNvSpPr>
          <p:nvPr>
            <p:ph type="sldNum" sz="quarter" idx="12"/>
          </p:nvPr>
        </p:nvSpPr>
        <p:spPr/>
        <p:txBody>
          <a:bodyPr/>
          <a:lstStyle/>
          <a:p>
            <a:pPr algn="ctr"/>
            <a:fld id="{07CEE681-EA8A-4B77-829B-1539858EA44F}" type="slidenum">
              <a:rPr lang="sv-SE" smtClean="0"/>
              <a:pPr algn="ctr"/>
              <a:t>‹#›</a:t>
            </a:fld>
            <a:endParaRPr lang="sv-SE" dirty="0"/>
          </a:p>
        </p:txBody>
      </p:sp>
      <p:sp>
        <p:nvSpPr>
          <p:cNvPr id="8" name="Platshållare för text 7">
            <a:extLst>
              <a:ext uri="{FF2B5EF4-FFF2-40B4-BE49-F238E27FC236}">
                <a16:creationId xmlns:a16="http://schemas.microsoft.com/office/drawing/2014/main" id="{6116E6F9-8B2D-4FF6-9FA5-37F94D646C7B}"/>
              </a:ext>
            </a:extLst>
          </p:cNvPr>
          <p:cNvSpPr>
            <a:spLocks noGrp="1"/>
          </p:cNvSpPr>
          <p:nvPr>
            <p:ph type="body" sz="quarter" idx="13" hasCustomPrompt="1"/>
          </p:nvPr>
        </p:nvSpPr>
        <p:spPr>
          <a:xfrm>
            <a:off x="550863" y="1320624"/>
            <a:ext cx="11090275" cy="263149"/>
          </a:xfrm>
        </p:spPr>
        <p:txBody>
          <a:bodyPr>
            <a:spAutoFit/>
          </a:bodyPr>
          <a:lstStyle>
            <a:lvl1pPr marL="0" indent="0" algn="l" rtl="0" eaLnBrk="1" fontAlgn="auto" hangingPunct="1">
              <a:lnSpc>
                <a:spcPct val="95000"/>
              </a:lnSpc>
              <a:spcBef>
                <a:spcPts val="1200"/>
              </a:spcBef>
              <a:spcAft>
                <a:spcPts val="0"/>
              </a:spcAft>
              <a:buNone/>
              <a:defRPr sz="1800" b="0" i="0">
                <a:solidFill>
                  <a:schemeClr val="tx1"/>
                </a:solidFill>
                <a:latin typeface="+mn-lt"/>
              </a:defRPr>
            </a:lvl1pPr>
          </a:lstStyle>
          <a:p>
            <a:pPr lvl="0"/>
            <a:r>
              <a:rPr lang="en-US" dirty="0"/>
              <a:t>Click to add subtitle</a:t>
            </a:r>
          </a:p>
        </p:txBody>
      </p:sp>
      <p:sp>
        <p:nvSpPr>
          <p:cNvPr id="9" name="Title 8">
            <a:extLst>
              <a:ext uri="{FF2B5EF4-FFF2-40B4-BE49-F238E27FC236}">
                <a16:creationId xmlns:a16="http://schemas.microsoft.com/office/drawing/2014/main" id="{BA42353C-EC7A-4D6B-808E-4F3D7740CC93}"/>
              </a:ext>
            </a:extLst>
          </p:cNvPr>
          <p:cNvSpPr>
            <a:spLocks noGrp="1"/>
          </p:cNvSpPr>
          <p:nvPr>
            <p:ph type="title"/>
          </p:nvPr>
        </p:nvSpPr>
        <p:spPr/>
        <p:txBody>
          <a:bodyPr/>
          <a:lstStyle/>
          <a:p>
            <a:r>
              <a:rPr lang="en-US" altLang="zh-CN"/>
              <a:t>Click to edit Master title style</a:t>
            </a:r>
            <a:endParaRPr lang="da-DK" dirty="0"/>
          </a:p>
        </p:txBody>
      </p:sp>
    </p:spTree>
    <p:extLst>
      <p:ext uri="{BB962C8B-B14F-4D97-AF65-F5344CB8AC3E}">
        <p14:creationId xmlns:p14="http://schemas.microsoft.com/office/powerpoint/2010/main" val="334051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15:guide id="1" pos="3613">
          <p15:clr>
            <a:srgbClr val="FBAE40"/>
          </p15:clr>
        </p15:guide>
        <p15:guide id="2" pos="40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amp; Subtitle 2">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3D37C24-0F8B-4BBF-BB57-A0ED5A0E2240}"/>
              </a:ext>
            </a:extLst>
          </p:cNvPr>
          <p:cNvSpPr/>
          <p:nvPr/>
        </p:nvSpPr>
        <p:spPr bwMode="gray">
          <a:xfrm>
            <a:off x="8040688" y="404813"/>
            <a:ext cx="4151311" cy="61928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3" name="Content Placeholder 2">
            <a:extLst>
              <a:ext uri="{FF2B5EF4-FFF2-40B4-BE49-F238E27FC236}">
                <a16:creationId xmlns:a16="http://schemas.microsoft.com/office/drawing/2014/main" id="{B0230727-5084-4410-A89B-8296C4B39272}"/>
              </a:ext>
            </a:extLst>
          </p:cNvPr>
          <p:cNvSpPr>
            <a:spLocks noGrp="1"/>
          </p:cNvSpPr>
          <p:nvPr>
            <p:ph sz="half" idx="1" hasCustomPrompt="1"/>
          </p:nvPr>
        </p:nvSpPr>
        <p:spPr>
          <a:xfrm>
            <a:off x="550863" y="1916113"/>
            <a:ext cx="6732585" cy="4249737"/>
          </a:xfrm>
        </p:spPr>
        <p:txBody>
          <a:bodyPr>
            <a:noAutofit/>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6753E45-BC83-4E83-AA5C-71E87A8918B2}"/>
              </a:ext>
            </a:extLst>
          </p:cNvPr>
          <p:cNvSpPr>
            <a:spLocks noGrp="1"/>
          </p:cNvSpPr>
          <p:nvPr>
            <p:ph type="dt" sz="half" idx="10"/>
          </p:nvPr>
        </p:nvSpPr>
        <p:spPr/>
        <p:txBody>
          <a:bodyPr/>
          <a:lstStyle/>
          <a:p>
            <a:r>
              <a:rPr lang="sv-SE"/>
              <a:t>Month DD, YYYY</a:t>
            </a:r>
          </a:p>
        </p:txBody>
      </p:sp>
      <p:sp>
        <p:nvSpPr>
          <p:cNvPr id="6" name="Footer Placeholder 5">
            <a:extLst>
              <a:ext uri="{FF2B5EF4-FFF2-40B4-BE49-F238E27FC236}">
                <a16:creationId xmlns:a16="http://schemas.microsoft.com/office/drawing/2014/main" id="{74396CD1-9D5F-4AF5-9AAE-0AEFFA9738A3}"/>
              </a:ext>
            </a:extLst>
          </p:cNvPr>
          <p:cNvSpPr>
            <a:spLocks noGrp="1"/>
          </p:cNvSpPr>
          <p:nvPr>
            <p:ph type="ftr" sz="quarter" idx="11"/>
          </p:nvPr>
        </p:nvSpPr>
        <p:spPr/>
        <p:txBody>
          <a:bodyPr/>
          <a:lstStyle/>
          <a:p>
            <a:r>
              <a:rPr lang="sv-SE"/>
              <a:t>Footer</a:t>
            </a:r>
            <a:endParaRPr lang="sv-SE" dirty="0"/>
          </a:p>
        </p:txBody>
      </p:sp>
      <p:sp>
        <p:nvSpPr>
          <p:cNvPr id="7" name="Slide Number Placeholder 6">
            <a:extLst>
              <a:ext uri="{FF2B5EF4-FFF2-40B4-BE49-F238E27FC236}">
                <a16:creationId xmlns:a16="http://schemas.microsoft.com/office/drawing/2014/main" id="{9440D919-8C88-47A0-B5D0-CB5313E5CB25}"/>
              </a:ext>
            </a:extLst>
          </p:cNvPr>
          <p:cNvSpPr>
            <a:spLocks noGrp="1"/>
          </p:cNvSpPr>
          <p:nvPr>
            <p:ph type="sldNum" sz="quarter" idx="12"/>
          </p:nvPr>
        </p:nvSpPr>
        <p:spPr/>
        <p:txBody>
          <a:bodyPr/>
          <a:lstStyle/>
          <a:p>
            <a:pPr algn="ctr"/>
            <a:fld id="{07CEE681-EA8A-4B77-829B-1539858EA44F}" type="slidenum">
              <a:rPr lang="sv-SE" smtClean="0"/>
              <a:pPr algn="ctr"/>
              <a:t>‹#›</a:t>
            </a:fld>
            <a:endParaRPr lang="sv-SE" dirty="0"/>
          </a:p>
        </p:txBody>
      </p:sp>
      <p:sp>
        <p:nvSpPr>
          <p:cNvPr id="8" name="Platshållare för text 7">
            <a:extLst>
              <a:ext uri="{FF2B5EF4-FFF2-40B4-BE49-F238E27FC236}">
                <a16:creationId xmlns:a16="http://schemas.microsoft.com/office/drawing/2014/main" id="{6116E6F9-8B2D-4FF6-9FA5-37F94D646C7B}"/>
              </a:ext>
            </a:extLst>
          </p:cNvPr>
          <p:cNvSpPr>
            <a:spLocks noGrp="1"/>
          </p:cNvSpPr>
          <p:nvPr>
            <p:ph type="body" sz="quarter" idx="13" hasCustomPrompt="1"/>
          </p:nvPr>
        </p:nvSpPr>
        <p:spPr>
          <a:xfrm>
            <a:off x="550863" y="1320624"/>
            <a:ext cx="6732585" cy="263149"/>
          </a:xfrm>
        </p:spPr>
        <p:txBody>
          <a:bodyPr vert="horz" lIns="0" tIns="0" rIns="0" bIns="0" rtlCol="0">
            <a:noAutofit/>
          </a:bodyPr>
          <a:lstStyle>
            <a:lvl1pPr marL="0" indent="0" algn="l" rtl="0" eaLnBrk="1" fontAlgn="auto" hangingPunct="1">
              <a:lnSpc>
                <a:spcPct val="95000"/>
              </a:lnSpc>
              <a:spcBef>
                <a:spcPts val="1200"/>
              </a:spcBef>
              <a:spcAft>
                <a:spcPts val="0"/>
              </a:spcAft>
              <a:buNone/>
              <a:defRPr lang="en-US" i="0" dirty="0"/>
            </a:lvl1pPr>
          </a:lstStyle>
          <a:p>
            <a:pPr marL="0" lvl="0" indent="0" fontAlgn="auto">
              <a:lnSpc>
                <a:spcPct val="95000"/>
              </a:lnSpc>
              <a:spcAft>
                <a:spcPts val="0"/>
              </a:spcAft>
              <a:buNone/>
            </a:pPr>
            <a:r>
              <a:rPr lang="en-US" dirty="0"/>
              <a:t>Click to add subtitle</a:t>
            </a:r>
          </a:p>
        </p:txBody>
      </p:sp>
      <p:sp>
        <p:nvSpPr>
          <p:cNvPr id="10" name="Content Placeholder 2">
            <a:extLst>
              <a:ext uri="{FF2B5EF4-FFF2-40B4-BE49-F238E27FC236}">
                <a16:creationId xmlns:a16="http://schemas.microsoft.com/office/drawing/2014/main" id="{0F77B821-C479-4B90-BFAD-C0F93FF6FA2D}"/>
              </a:ext>
            </a:extLst>
          </p:cNvPr>
          <p:cNvSpPr>
            <a:spLocks noGrp="1"/>
          </p:cNvSpPr>
          <p:nvPr>
            <p:ph sz="half" idx="15" hasCustomPrompt="1"/>
          </p:nvPr>
        </p:nvSpPr>
        <p:spPr>
          <a:xfrm>
            <a:off x="8666328" y="2042954"/>
            <a:ext cx="2974810" cy="246221"/>
          </a:xfrm>
        </p:spPr>
        <p:txBody>
          <a:bodyPr wrap="square" anchor="b" anchorCtr="0">
            <a:spAutoFit/>
          </a:bodyPr>
          <a:lstStyle>
            <a:lvl1pPr marL="0" indent="0">
              <a:spcBef>
                <a:spcPts val="0"/>
              </a:spcBef>
              <a:buClr>
                <a:schemeClr val="accent4">
                  <a:lumMod val="75000"/>
                </a:schemeClr>
              </a:buClr>
              <a:buNone/>
              <a:defRPr sz="1600" b="0">
                <a:solidFill>
                  <a:schemeClr val="tx1"/>
                </a:solidFill>
                <a:latin typeface="+mj-lt"/>
              </a:defRPr>
            </a:lvl1pPr>
          </a:lstStyle>
          <a:p>
            <a:pPr lvl="0"/>
            <a:r>
              <a:rPr lang="en-US" dirty="0"/>
              <a:t>Click to add text</a:t>
            </a:r>
          </a:p>
        </p:txBody>
      </p:sp>
      <p:sp>
        <p:nvSpPr>
          <p:cNvPr id="11" name="Content Placeholder 2">
            <a:extLst>
              <a:ext uri="{FF2B5EF4-FFF2-40B4-BE49-F238E27FC236}">
                <a16:creationId xmlns:a16="http://schemas.microsoft.com/office/drawing/2014/main" id="{ADD8C10B-F7F6-4344-8848-7386A98FA51E}"/>
              </a:ext>
            </a:extLst>
          </p:cNvPr>
          <p:cNvSpPr>
            <a:spLocks noGrp="1"/>
          </p:cNvSpPr>
          <p:nvPr>
            <p:ph sz="half" idx="16" hasCustomPrompt="1"/>
          </p:nvPr>
        </p:nvSpPr>
        <p:spPr>
          <a:xfrm>
            <a:off x="8666328" y="2432049"/>
            <a:ext cx="2974810" cy="1295226"/>
          </a:xfrm>
        </p:spPr>
        <p:txBody>
          <a:bodyPr wrap="square">
            <a:spAutoFit/>
          </a:bodyPr>
          <a:lstStyle>
            <a:lvl1pPr>
              <a:spcBef>
                <a:spcPts val="600"/>
              </a:spcBef>
              <a:buClrTx/>
              <a:defRPr sz="1400"/>
            </a:lvl1pPr>
            <a:lvl2pPr>
              <a:spcBef>
                <a:spcPts val="300"/>
              </a:spcBef>
              <a:defRPr sz="1200"/>
            </a:lvl2pPr>
            <a:lvl3pPr>
              <a:spcBef>
                <a:spcPts val="200"/>
              </a:spcBef>
              <a:defRPr sz="1100"/>
            </a:lvl3pPr>
            <a:lvl4pPr>
              <a:defRPr sz="1400"/>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4">
            <a:extLst>
              <a:ext uri="{FF2B5EF4-FFF2-40B4-BE49-F238E27FC236}">
                <a16:creationId xmlns:a16="http://schemas.microsoft.com/office/drawing/2014/main" id="{3988B072-07A3-46D9-BB3D-8FF8126BA2C4}"/>
              </a:ext>
            </a:extLst>
          </p:cNvPr>
          <p:cNvSpPr>
            <a:spLocks noGrp="1"/>
          </p:cNvSpPr>
          <p:nvPr>
            <p:ph type="title"/>
          </p:nvPr>
        </p:nvSpPr>
        <p:spPr>
          <a:xfrm>
            <a:off x="550864" y="850112"/>
            <a:ext cx="6732585" cy="443198"/>
          </a:xfrm>
        </p:spPr>
        <p:txBody>
          <a:bodyPr>
            <a:noAutofit/>
          </a:bodyPr>
          <a:lstStyle/>
          <a:p>
            <a:r>
              <a:rPr lang="en-US" altLang="zh-CN"/>
              <a:t>Click to edit Master title style</a:t>
            </a:r>
            <a:endParaRPr lang="da-DK" dirty="0"/>
          </a:p>
        </p:txBody>
      </p:sp>
    </p:spTree>
    <p:extLst>
      <p:ext uri="{BB962C8B-B14F-4D97-AF65-F5344CB8AC3E}">
        <p14:creationId xmlns:p14="http://schemas.microsoft.com/office/powerpoint/2010/main" val="653363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15:guide id="2" pos="5065">
          <p15:clr>
            <a:srgbClr val="FBAE40"/>
          </p15:clr>
        </p15:guide>
        <p15:guide id="3" pos="45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4.xml"/><Relationship Id="rId42" Type="http://schemas.openxmlformats.org/officeDocument/2006/relationships/tags" Target="../tags/tag1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3.xml"/><Relationship Id="rId38" Type="http://schemas.openxmlformats.org/officeDocument/2006/relationships/tags" Target="../tags/tag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37" Type="http://schemas.openxmlformats.org/officeDocument/2006/relationships/tags" Target="../tags/tag7.xml"/><Relationship Id="rId40" Type="http://schemas.openxmlformats.org/officeDocument/2006/relationships/tags" Target="../tags/tag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5.xml"/><Relationship Id="rId4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1ADDB24C-C1D3-4D9D-9943-2423C0D32623}"/>
              </a:ext>
            </a:extLst>
          </p:cNvPr>
          <p:cNvSpPr/>
          <p:nvPr/>
        </p:nvSpPr>
        <p:spPr bwMode="gray">
          <a:xfrm>
            <a:off x="-2" y="0"/>
            <a:ext cx="12192000" cy="40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sv-SE" dirty="0" err="1"/>
          </a:p>
        </p:txBody>
      </p:sp>
      <p:pic>
        <p:nvPicPr>
          <p:cNvPr id="21" name="Picture 6" descr="pasted-image.pdf">
            <a:extLst>
              <a:ext uri="{FF2B5EF4-FFF2-40B4-BE49-F238E27FC236}">
                <a16:creationId xmlns:a16="http://schemas.microsoft.com/office/drawing/2014/main" id="{16D78958-E6FD-4CDB-B250-C04A88D4D4B7}"/>
              </a:ext>
            </a:extLst>
          </p:cNvPr>
          <p:cNvPicPr>
            <a:picLocks noChangeAspect="1"/>
          </p:cNvPicPr>
          <p:nvPr/>
        </p:nvPicPr>
        <p:blipFill>
          <a:blip r:embed="rId43"/>
          <a:srcRect b="4700"/>
          <a:stretch>
            <a:fillRect/>
          </a:stretch>
        </p:blipFill>
        <p:spPr>
          <a:xfrm>
            <a:off x="-2" y="0"/>
            <a:ext cx="12192001" cy="404813"/>
          </a:xfrm>
          <a:custGeom>
            <a:avLst/>
            <a:gdLst>
              <a:gd name="connsiteX0" fmla="*/ 0 w 10194130"/>
              <a:gd name="connsiteY0" fmla="*/ 0 h 430188"/>
              <a:gd name="connsiteX1" fmla="*/ 10194130 w 10194130"/>
              <a:gd name="connsiteY1" fmla="*/ 0 h 430188"/>
              <a:gd name="connsiteX2" fmla="*/ 10194130 w 10194130"/>
              <a:gd name="connsiteY2" fmla="*/ 430188 h 430188"/>
              <a:gd name="connsiteX3" fmla="*/ 0 w 10194130"/>
              <a:gd name="connsiteY3" fmla="*/ 430188 h 430188"/>
            </a:gdLst>
            <a:ahLst/>
            <a:cxnLst>
              <a:cxn ang="0">
                <a:pos x="connsiteX0" y="connsiteY0"/>
              </a:cxn>
              <a:cxn ang="0">
                <a:pos x="connsiteX1" y="connsiteY1"/>
              </a:cxn>
              <a:cxn ang="0">
                <a:pos x="connsiteX2" y="connsiteY2"/>
              </a:cxn>
              <a:cxn ang="0">
                <a:pos x="connsiteX3" y="connsiteY3"/>
              </a:cxn>
            </a:cxnLst>
            <a:rect l="l" t="t" r="r" b="b"/>
            <a:pathLst>
              <a:path w="10194130" h="430188">
                <a:moveTo>
                  <a:pt x="0" y="0"/>
                </a:moveTo>
                <a:lnTo>
                  <a:pt x="10194130" y="0"/>
                </a:lnTo>
                <a:lnTo>
                  <a:pt x="10194130" y="430188"/>
                </a:lnTo>
                <a:lnTo>
                  <a:pt x="0" y="430188"/>
                </a:lnTo>
                <a:close/>
              </a:path>
            </a:pathLst>
          </a:custGeom>
          <a:ln w="12700" cap="flat">
            <a:noFill/>
            <a:miter lim="400000"/>
          </a:ln>
          <a:effectLst/>
        </p:spPr>
      </p:pic>
      <p:sp>
        <p:nvSpPr>
          <p:cNvPr id="2" name="Title Placeholder 1">
            <a:extLst>
              <a:ext uri="{FF2B5EF4-FFF2-40B4-BE49-F238E27FC236}">
                <a16:creationId xmlns:a16="http://schemas.microsoft.com/office/drawing/2014/main" id="{387758EB-B969-4E8E-A6DB-53FBBB64F412}"/>
              </a:ext>
            </a:extLst>
          </p:cNvPr>
          <p:cNvSpPr>
            <a:spLocks noGrp="1"/>
          </p:cNvSpPr>
          <p:nvPr>
            <p:ph type="title"/>
          </p:nvPr>
        </p:nvSpPr>
        <p:spPr bwMode="gray">
          <a:xfrm>
            <a:off x="550864" y="850112"/>
            <a:ext cx="11090274" cy="400110"/>
          </a:xfrm>
          <a:prstGeom prst="rect">
            <a:avLst/>
          </a:prstGeom>
        </p:spPr>
        <p:txBody>
          <a:bodyPr vert="horz" wrap="square" lIns="0" tIns="0" rIns="0" bIns="0" rtlCol="0" anchor="t" anchorCtr="0">
            <a:spAutoFit/>
          </a:bodyPr>
          <a:lstStyle/>
          <a:p>
            <a:r>
              <a:rPr lang="sv-SE" dirty="0"/>
              <a:t>Klicka här för att ändra mall för rubrikformat</a:t>
            </a:r>
            <a:endParaRPr lang="en-US" dirty="0"/>
          </a:p>
        </p:txBody>
      </p:sp>
      <p:sp>
        <p:nvSpPr>
          <p:cNvPr id="3" name="Text Placeholder 2">
            <a:extLst>
              <a:ext uri="{FF2B5EF4-FFF2-40B4-BE49-F238E27FC236}">
                <a16:creationId xmlns:a16="http://schemas.microsoft.com/office/drawing/2014/main" id="{9893E4A6-D057-4E55-817D-EA89E61F8D29}"/>
              </a:ext>
            </a:extLst>
          </p:cNvPr>
          <p:cNvSpPr>
            <a:spLocks noGrp="1"/>
          </p:cNvSpPr>
          <p:nvPr>
            <p:ph type="body" idx="1"/>
          </p:nvPr>
        </p:nvSpPr>
        <p:spPr bwMode="gray">
          <a:xfrm>
            <a:off x="550864" y="1665289"/>
            <a:ext cx="11090274" cy="4500561"/>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a:extLst>
              <a:ext uri="{FF2B5EF4-FFF2-40B4-BE49-F238E27FC236}">
                <a16:creationId xmlns:a16="http://schemas.microsoft.com/office/drawing/2014/main" id="{AC092E87-2268-41FC-8B5C-7F2F29FA1C04}"/>
              </a:ext>
            </a:extLst>
          </p:cNvPr>
          <p:cNvSpPr>
            <a:spLocks noGrp="1"/>
          </p:cNvSpPr>
          <p:nvPr>
            <p:ph type="dt" sz="half" idx="2"/>
          </p:nvPr>
        </p:nvSpPr>
        <p:spPr bwMode="gray">
          <a:xfrm>
            <a:off x="550863" y="6665884"/>
            <a:ext cx="864617" cy="123111"/>
          </a:xfrm>
          <a:prstGeom prst="rect">
            <a:avLst/>
          </a:prstGeom>
        </p:spPr>
        <p:txBody>
          <a:bodyPr vert="horz" wrap="none" lIns="0" tIns="0" rIns="0" bIns="0" rtlCol="0" anchor="b" anchorCtr="0">
            <a:spAutoFit/>
          </a:bodyPr>
          <a:lstStyle>
            <a:lvl1pPr>
              <a:defRPr lang="sv-SE" sz="800" smtClean="0"/>
            </a:lvl1pPr>
          </a:lstStyle>
          <a:p>
            <a:r>
              <a:rPr lang="sv-SE"/>
              <a:t>Month DD, YYYY</a:t>
            </a:r>
          </a:p>
        </p:txBody>
      </p:sp>
      <p:sp>
        <p:nvSpPr>
          <p:cNvPr id="5" name="Footer Placeholder 4">
            <a:extLst>
              <a:ext uri="{FF2B5EF4-FFF2-40B4-BE49-F238E27FC236}">
                <a16:creationId xmlns:a16="http://schemas.microsoft.com/office/drawing/2014/main" id="{7325CA7F-36FA-4091-AE31-3B4A6E571567}"/>
              </a:ext>
            </a:extLst>
          </p:cNvPr>
          <p:cNvSpPr>
            <a:spLocks noGrp="1"/>
          </p:cNvSpPr>
          <p:nvPr>
            <p:ph type="ftr" sz="quarter" idx="3"/>
          </p:nvPr>
        </p:nvSpPr>
        <p:spPr bwMode="gray">
          <a:xfrm>
            <a:off x="1631949" y="6665884"/>
            <a:ext cx="2519363" cy="123111"/>
          </a:xfrm>
          <a:prstGeom prst="rect">
            <a:avLst/>
          </a:prstGeom>
        </p:spPr>
        <p:txBody>
          <a:bodyPr vert="horz" wrap="square" lIns="0" tIns="0" rIns="0" bIns="0" rtlCol="0" anchor="b" anchorCtr="0">
            <a:spAutoFit/>
          </a:bodyPr>
          <a:lstStyle>
            <a:lvl1pPr>
              <a:defRPr lang="en-US" sz="800" smtClean="0"/>
            </a:lvl1pPr>
          </a:lstStyle>
          <a:p>
            <a:r>
              <a:rPr lang="sv-SE"/>
              <a:t>Footer</a:t>
            </a:r>
            <a:endParaRPr lang="sv-SE" dirty="0"/>
          </a:p>
        </p:txBody>
      </p:sp>
      <p:sp>
        <p:nvSpPr>
          <p:cNvPr id="6" name="Slide Number Placeholder 5">
            <a:extLst>
              <a:ext uri="{FF2B5EF4-FFF2-40B4-BE49-F238E27FC236}">
                <a16:creationId xmlns:a16="http://schemas.microsoft.com/office/drawing/2014/main" id="{1D5838CD-8504-4557-B793-9202730D80C5}"/>
              </a:ext>
            </a:extLst>
          </p:cNvPr>
          <p:cNvSpPr>
            <a:spLocks noGrp="1"/>
          </p:cNvSpPr>
          <p:nvPr>
            <p:ph type="sldNum" sz="quarter" idx="4"/>
          </p:nvPr>
        </p:nvSpPr>
        <p:spPr bwMode="gray">
          <a:xfrm>
            <a:off x="203296" y="6665884"/>
            <a:ext cx="144270" cy="123111"/>
          </a:xfrm>
          <a:prstGeom prst="rect">
            <a:avLst/>
          </a:prstGeom>
        </p:spPr>
        <p:txBody>
          <a:bodyPr vert="horz" wrap="none" lIns="0" tIns="0" rIns="0" bIns="0" rtlCol="0" anchor="b" anchorCtr="0">
            <a:spAutoFit/>
          </a:bodyPr>
          <a:lstStyle>
            <a:lvl1pPr>
              <a:defRPr lang="en-US" sz="800" smtClean="0"/>
            </a:lvl1pPr>
          </a:lstStyle>
          <a:p>
            <a:pPr algn="ctr"/>
            <a:fld id="{07CEE681-EA8A-4B77-829B-1539858EA44F}" type="slidenum">
              <a:rPr lang="sv-SE" smtClean="0"/>
              <a:pPr algn="ctr"/>
              <a:t>‹#›</a:t>
            </a:fld>
            <a:endParaRPr lang="sv-SE" dirty="0"/>
          </a:p>
        </p:txBody>
      </p:sp>
      <p:grpSp>
        <p:nvGrpSpPr>
          <p:cNvPr id="31" name="Group 30">
            <a:extLst>
              <a:ext uri="{FF2B5EF4-FFF2-40B4-BE49-F238E27FC236}">
                <a16:creationId xmlns:a16="http://schemas.microsoft.com/office/drawing/2014/main" id="{251C7626-23A7-4FF0-99FB-6A3929D44054}"/>
              </a:ext>
            </a:extLst>
          </p:cNvPr>
          <p:cNvGrpSpPr>
            <a:grpSpLocks noChangeAspect="1"/>
          </p:cNvGrpSpPr>
          <p:nvPr/>
        </p:nvGrpSpPr>
        <p:grpSpPr>
          <a:xfrm>
            <a:off x="11110355" y="161573"/>
            <a:ext cx="969474" cy="176107"/>
            <a:chOff x="4784" y="2322513"/>
            <a:chExt cx="12182474" cy="2212976"/>
          </a:xfrm>
          <a:solidFill>
            <a:srgbClr val="D21D16"/>
          </a:solidFill>
        </p:grpSpPr>
        <p:sp>
          <p:nvSpPr>
            <p:cNvPr id="32" name="Rectangle 5">
              <a:extLst>
                <a:ext uri="{FF2B5EF4-FFF2-40B4-BE49-F238E27FC236}">
                  <a16:creationId xmlns:a16="http://schemas.microsoft.com/office/drawing/2014/main" id="{B6C0F605-6A2A-4193-86FF-495C8DA25835}"/>
                </a:ext>
              </a:extLst>
            </p:cNvPr>
            <p:cNvSpPr>
              <a:spLocks noChangeArrowheads="1"/>
            </p:cNvSpPr>
            <p:nvPr>
              <p:custDataLst>
                <p:tags r:id="rId32"/>
              </p:custDataLst>
            </p:nvPr>
          </p:nvSpPr>
          <p:spPr bwMode="auto">
            <a:xfrm>
              <a:off x="6042050" y="2625720"/>
              <a:ext cx="336544" cy="19097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3" name="Freeform: Shape 32">
              <a:extLst>
                <a:ext uri="{FF2B5EF4-FFF2-40B4-BE49-F238E27FC236}">
                  <a16:creationId xmlns:a16="http://schemas.microsoft.com/office/drawing/2014/main" id="{52CE1134-91A7-417C-AF81-46346FEE39C7}"/>
                </a:ext>
              </a:extLst>
            </p:cNvPr>
            <p:cNvSpPr>
              <a:spLocks/>
            </p:cNvSpPr>
            <p:nvPr>
              <p:custDataLst>
                <p:tags r:id="rId33"/>
              </p:custDataLst>
            </p:nvPr>
          </p:nvSpPr>
          <p:spPr bwMode="auto">
            <a:xfrm>
              <a:off x="8470920" y="2625720"/>
              <a:ext cx="1741493" cy="1906590"/>
            </a:xfrm>
            <a:custGeom>
              <a:avLst/>
              <a:gdLst>
                <a:gd name="connsiteX0" fmla="*/ 488769 w 1741488"/>
                <a:gd name="connsiteY0" fmla="*/ 298450 h 1906588"/>
                <a:gd name="connsiteX1" fmla="*/ 328612 w 1741488"/>
                <a:gd name="connsiteY1" fmla="*/ 586861 h 1906588"/>
                <a:gd name="connsiteX2" fmla="*/ 328612 w 1741488"/>
                <a:gd name="connsiteY2" fmla="*/ 763588 h 1906588"/>
                <a:gd name="connsiteX3" fmla="*/ 1412875 w 1741488"/>
                <a:gd name="connsiteY3" fmla="*/ 763588 h 1906588"/>
                <a:gd name="connsiteX4" fmla="*/ 1412875 w 1741488"/>
                <a:gd name="connsiteY4" fmla="*/ 586433 h 1906588"/>
                <a:gd name="connsiteX5" fmla="*/ 1246886 w 1741488"/>
                <a:gd name="connsiteY5" fmla="*/ 298450 h 1906588"/>
                <a:gd name="connsiteX6" fmla="*/ 322197 w 1741488"/>
                <a:gd name="connsiteY6" fmla="*/ 0 h 1906588"/>
                <a:gd name="connsiteX7" fmla="*/ 1418437 w 1741488"/>
                <a:gd name="connsiteY7" fmla="*/ 0 h 1906588"/>
                <a:gd name="connsiteX8" fmla="*/ 1741488 w 1741488"/>
                <a:gd name="connsiteY8" fmla="*/ 520095 h 1906588"/>
                <a:gd name="connsiteX9" fmla="*/ 1741488 w 1741488"/>
                <a:gd name="connsiteY9" fmla="*/ 1052747 h 1906588"/>
                <a:gd name="connsiteX10" fmla="*/ 328601 w 1741488"/>
                <a:gd name="connsiteY10" fmla="*/ 1052747 h 1906588"/>
                <a:gd name="connsiteX11" fmla="*/ 328601 w 1741488"/>
                <a:gd name="connsiteY11" fmla="*/ 1384495 h 1906588"/>
                <a:gd name="connsiteX12" fmla="*/ 488419 w 1741488"/>
                <a:gd name="connsiteY12" fmla="*/ 1609656 h 1906588"/>
                <a:gd name="connsiteX13" fmla="*/ 1251646 w 1741488"/>
                <a:gd name="connsiteY13" fmla="*/ 1609656 h 1906588"/>
                <a:gd name="connsiteX14" fmla="*/ 1413456 w 1741488"/>
                <a:gd name="connsiteY14" fmla="*/ 1388776 h 1906588"/>
                <a:gd name="connsiteX15" fmla="*/ 1413456 w 1741488"/>
                <a:gd name="connsiteY15" fmla="*/ 1209989 h 1906588"/>
                <a:gd name="connsiteX16" fmla="*/ 1737219 w 1741488"/>
                <a:gd name="connsiteY16" fmla="*/ 1209989 h 1906588"/>
                <a:gd name="connsiteX17" fmla="*/ 1737219 w 1741488"/>
                <a:gd name="connsiteY17" fmla="*/ 1506636 h 1906588"/>
                <a:gd name="connsiteX18" fmla="*/ 1418010 w 1741488"/>
                <a:gd name="connsiteY18" fmla="*/ 1906588 h 1906588"/>
                <a:gd name="connsiteX19" fmla="*/ 317786 w 1741488"/>
                <a:gd name="connsiteY19" fmla="*/ 1906588 h 1906588"/>
                <a:gd name="connsiteX20" fmla="*/ 0 w 1741488"/>
                <a:gd name="connsiteY20" fmla="*/ 1465256 h 1906588"/>
                <a:gd name="connsiteX21" fmla="*/ 569 w 1741488"/>
                <a:gd name="connsiteY21" fmla="*/ 519953 h 190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41488" h="1906588">
                  <a:moveTo>
                    <a:pt x="488769" y="298450"/>
                  </a:moveTo>
                  <a:lnTo>
                    <a:pt x="328612" y="586861"/>
                  </a:lnTo>
                  <a:lnTo>
                    <a:pt x="328612" y="763588"/>
                  </a:lnTo>
                  <a:lnTo>
                    <a:pt x="1412875" y="763588"/>
                  </a:lnTo>
                  <a:lnTo>
                    <a:pt x="1412875" y="586433"/>
                  </a:lnTo>
                  <a:lnTo>
                    <a:pt x="1246886" y="298450"/>
                  </a:lnTo>
                  <a:close/>
                  <a:moveTo>
                    <a:pt x="322197" y="0"/>
                  </a:moveTo>
                  <a:lnTo>
                    <a:pt x="1418437" y="0"/>
                  </a:lnTo>
                  <a:lnTo>
                    <a:pt x="1741488" y="520095"/>
                  </a:lnTo>
                  <a:lnTo>
                    <a:pt x="1741488" y="1052747"/>
                  </a:lnTo>
                  <a:lnTo>
                    <a:pt x="328601" y="1052747"/>
                  </a:lnTo>
                  <a:lnTo>
                    <a:pt x="328601" y="1384495"/>
                  </a:lnTo>
                  <a:lnTo>
                    <a:pt x="488419" y="1609656"/>
                  </a:lnTo>
                  <a:lnTo>
                    <a:pt x="1251646" y="1609656"/>
                  </a:lnTo>
                  <a:lnTo>
                    <a:pt x="1413456" y="1388776"/>
                  </a:lnTo>
                  <a:lnTo>
                    <a:pt x="1413456" y="1209989"/>
                  </a:lnTo>
                  <a:lnTo>
                    <a:pt x="1737219" y="1209989"/>
                  </a:lnTo>
                  <a:lnTo>
                    <a:pt x="1737219" y="1506636"/>
                  </a:lnTo>
                  <a:lnTo>
                    <a:pt x="1418010" y="1906588"/>
                  </a:lnTo>
                  <a:lnTo>
                    <a:pt x="317786" y="1906588"/>
                  </a:lnTo>
                  <a:lnTo>
                    <a:pt x="0" y="1465256"/>
                  </a:lnTo>
                  <a:lnTo>
                    <a:pt x="569" y="5199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4" name="Freeform 8">
              <a:extLst>
                <a:ext uri="{FF2B5EF4-FFF2-40B4-BE49-F238E27FC236}">
                  <a16:creationId xmlns:a16="http://schemas.microsoft.com/office/drawing/2014/main" id="{CC807651-EB2D-48B2-BD83-BC8872050AAD}"/>
                </a:ext>
              </a:extLst>
            </p:cNvPr>
            <p:cNvSpPr>
              <a:spLocks/>
            </p:cNvSpPr>
            <p:nvPr>
              <p:custDataLst>
                <p:tags r:id="rId34"/>
              </p:custDataLst>
            </p:nvPr>
          </p:nvSpPr>
          <p:spPr bwMode="auto">
            <a:xfrm>
              <a:off x="4584726" y="2625720"/>
              <a:ext cx="1158880" cy="1909769"/>
            </a:xfrm>
            <a:custGeom>
              <a:avLst/>
              <a:gdLst>
                <a:gd name="T0" fmla="*/ 0 w 8151"/>
                <a:gd name="T1" fmla="*/ 13378 h 13378"/>
                <a:gd name="T2" fmla="*/ 2369 w 8151"/>
                <a:gd name="T3" fmla="*/ 13378 h 13378"/>
                <a:gd name="T4" fmla="*/ 2369 w 8151"/>
                <a:gd name="T5" fmla="*/ 5554 h 13378"/>
                <a:gd name="T6" fmla="*/ 5409 w 8151"/>
                <a:gd name="T7" fmla="*/ 2110 h 13378"/>
                <a:gd name="T8" fmla="*/ 8151 w 8151"/>
                <a:gd name="T9" fmla="*/ 2110 h 13378"/>
                <a:gd name="T10" fmla="*/ 8151 w 8151"/>
                <a:gd name="T11" fmla="*/ 94 h 13378"/>
                <a:gd name="T12" fmla="*/ 4789 w 8151"/>
                <a:gd name="T13" fmla="*/ 94 h 13378"/>
                <a:gd name="T14" fmla="*/ 2251 w 8151"/>
                <a:gd name="T15" fmla="*/ 2850 h 13378"/>
                <a:gd name="T16" fmla="*/ 2251 w 8151"/>
                <a:gd name="T17" fmla="*/ 0 h 13378"/>
                <a:gd name="T18" fmla="*/ 0 w 8151"/>
                <a:gd name="T19" fmla="*/ 0 h 13378"/>
                <a:gd name="T20" fmla="*/ 0 w 8151"/>
                <a:gd name="T21" fmla="*/ 13378 h 1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51" h="13378">
                  <a:moveTo>
                    <a:pt x="0" y="13378"/>
                  </a:moveTo>
                  <a:lnTo>
                    <a:pt x="2369" y="13378"/>
                  </a:lnTo>
                  <a:lnTo>
                    <a:pt x="2369" y="5554"/>
                  </a:lnTo>
                  <a:lnTo>
                    <a:pt x="5409" y="2110"/>
                  </a:lnTo>
                  <a:lnTo>
                    <a:pt x="8151" y="2110"/>
                  </a:lnTo>
                  <a:lnTo>
                    <a:pt x="8151" y="94"/>
                  </a:lnTo>
                  <a:lnTo>
                    <a:pt x="4789" y="94"/>
                  </a:lnTo>
                  <a:lnTo>
                    <a:pt x="2251" y="2850"/>
                  </a:lnTo>
                  <a:lnTo>
                    <a:pt x="2251" y="0"/>
                  </a:lnTo>
                  <a:lnTo>
                    <a:pt x="0" y="0"/>
                  </a:lnTo>
                  <a:lnTo>
                    <a:pt x="0" y="13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5" name="Freeform 9">
              <a:extLst>
                <a:ext uri="{FF2B5EF4-FFF2-40B4-BE49-F238E27FC236}">
                  <a16:creationId xmlns:a16="http://schemas.microsoft.com/office/drawing/2014/main" id="{E6C6F6E2-F3C1-4EBA-9804-6714984C7589}"/>
                </a:ext>
              </a:extLst>
            </p:cNvPr>
            <p:cNvSpPr>
              <a:spLocks/>
            </p:cNvSpPr>
            <p:nvPr>
              <p:custDataLst>
                <p:tags r:id="rId35"/>
              </p:custDataLst>
            </p:nvPr>
          </p:nvSpPr>
          <p:spPr bwMode="auto">
            <a:xfrm>
              <a:off x="10483865" y="2624137"/>
              <a:ext cx="1160464" cy="1909769"/>
            </a:xfrm>
            <a:custGeom>
              <a:avLst/>
              <a:gdLst>
                <a:gd name="T0" fmla="*/ 0 w 8152"/>
                <a:gd name="T1" fmla="*/ 13378 h 13378"/>
                <a:gd name="T2" fmla="*/ 2370 w 8152"/>
                <a:gd name="T3" fmla="*/ 13378 h 13378"/>
                <a:gd name="T4" fmla="*/ 2370 w 8152"/>
                <a:gd name="T5" fmla="*/ 5554 h 13378"/>
                <a:gd name="T6" fmla="*/ 5409 w 8152"/>
                <a:gd name="T7" fmla="*/ 2110 h 13378"/>
                <a:gd name="T8" fmla="*/ 8152 w 8152"/>
                <a:gd name="T9" fmla="*/ 2110 h 13378"/>
                <a:gd name="T10" fmla="*/ 8152 w 8152"/>
                <a:gd name="T11" fmla="*/ 95 h 13378"/>
                <a:gd name="T12" fmla="*/ 4790 w 8152"/>
                <a:gd name="T13" fmla="*/ 95 h 13378"/>
                <a:gd name="T14" fmla="*/ 2252 w 8152"/>
                <a:gd name="T15" fmla="*/ 2850 h 13378"/>
                <a:gd name="T16" fmla="*/ 2252 w 8152"/>
                <a:gd name="T17" fmla="*/ 0 h 13378"/>
                <a:gd name="T18" fmla="*/ 0 w 8152"/>
                <a:gd name="T19" fmla="*/ 0 h 13378"/>
                <a:gd name="T20" fmla="*/ 0 w 8152"/>
                <a:gd name="T21" fmla="*/ 13378 h 1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52" h="13378">
                  <a:moveTo>
                    <a:pt x="0" y="13378"/>
                  </a:moveTo>
                  <a:lnTo>
                    <a:pt x="2370" y="13378"/>
                  </a:lnTo>
                  <a:lnTo>
                    <a:pt x="2370" y="5554"/>
                  </a:lnTo>
                  <a:lnTo>
                    <a:pt x="5409" y="2110"/>
                  </a:lnTo>
                  <a:lnTo>
                    <a:pt x="8152" y="2110"/>
                  </a:lnTo>
                  <a:lnTo>
                    <a:pt x="8152" y="95"/>
                  </a:lnTo>
                  <a:lnTo>
                    <a:pt x="4790" y="95"/>
                  </a:lnTo>
                  <a:lnTo>
                    <a:pt x="2252" y="2850"/>
                  </a:lnTo>
                  <a:lnTo>
                    <a:pt x="2252" y="0"/>
                  </a:lnTo>
                  <a:lnTo>
                    <a:pt x="0" y="0"/>
                  </a:lnTo>
                  <a:lnTo>
                    <a:pt x="0" y="13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6" name="Freeform 10">
              <a:extLst>
                <a:ext uri="{FF2B5EF4-FFF2-40B4-BE49-F238E27FC236}">
                  <a16:creationId xmlns:a16="http://schemas.microsoft.com/office/drawing/2014/main" id="{8A7F5B53-E703-46D8-BF8F-A7F25C98FAF7}"/>
                </a:ext>
              </a:extLst>
            </p:cNvPr>
            <p:cNvSpPr>
              <a:spLocks/>
            </p:cNvSpPr>
            <p:nvPr>
              <p:custDataLst>
                <p:tags r:id="rId36"/>
              </p:custDataLst>
            </p:nvPr>
          </p:nvSpPr>
          <p:spPr bwMode="auto">
            <a:xfrm>
              <a:off x="3148035" y="2625720"/>
              <a:ext cx="1158880" cy="1909769"/>
            </a:xfrm>
            <a:custGeom>
              <a:avLst/>
              <a:gdLst>
                <a:gd name="T0" fmla="*/ 0 w 8152"/>
                <a:gd name="T1" fmla="*/ 13378 h 13378"/>
                <a:gd name="T2" fmla="*/ 2370 w 8152"/>
                <a:gd name="T3" fmla="*/ 13378 h 13378"/>
                <a:gd name="T4" fmla="*/ 2370 w 8152"/>
                <a:gd name="T5" fmla="*/ 5554 h 13378"/>
                <a:gd name="T6" fmla="*/ 5409 w 8152"/>
                <a:gd name="T7" fmla="*/ 2110 h 13378"/>
                <a:gd name="T8" fmla="*/ 8152 w 8152"/>
                <a:gd name="T9" fmla="*/ 2110 h 13378"/>
                <a:gd name="T10" fmla="*/ 8152 w 8152"/>
                <a:gd name="T11" fmla="*/ 94 h 13378"/>
                <a:gd name="T12" fmla="*/ 4790 w 8152"/>
                <a:gd name="T13" fmla="*/ 94 h 13378"/>
                <a:gd name="T14" fmla="*/ 2252 w 8152"/>
                <a:gd name="T15" fmla="*/ 2850 h 13378"/>
                <a:gd name="T16" fmla="*/ 2252 w 8152"/>
                <a:gd name="T17" fmla="*/ 0 h 13378"/>
                <a:gd name="T18" fmla="*/ 0 w 8152"/>
                <a:gd name="T19" fmla="*/ 0 h 13378"/>
                <a:gd name="T20" fmla="*/ 0 w 8152"/>
                <a:gd name="T21" fmla="*/ 13378 h 1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52" h="13378">
                  <a:moveTo>
                    <a:pt x="0" y="13378"/>
                  </a:moveTo>
                  <a:lnTo>
                    <a:pt x="2370" y="13378"/>
                  </a:lnTo>
                  <a:lnTo>
                    <a:pt x="2370" y="5554"/>
                  </a:lnTo>
                  <a:lnTo>
                    <a:pt x="5409" y="2110"/>
                  </a:lnTo>
                  <a:lnTo>
                    <a:pt x="8152" y="2110"/>
                  </a:lnTo>
                  <a:lnTo>
                    <a:pt x="8152" y="94"/>
                  </a:lnTo>
                  <a:lnTo>
                    <a:pt x="4790" y="94"/>
                  </a:lnTo>
                  <a:lnTo>
                    <a:pt x="2252" y="2850"/>
                  </a:lnTo>
                  <a:lnTo>
                    <a:pt x="2252" y="0"/>
                  </a:lnTo>
                  <a:lnTo>
                    <a:pt x="0" y="0"/>
                  </a:lnTo>
                  <a:lnTo>
                    <a:pt x="0" y="13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7" name="Freeform 11">
              <a:extLst>
                <a:ext uri="{FF2B5EF4-FFF2-40B4-BE49-F238E27FC236}">
                  <a16:creationId xmlns:a16="http://schemas.microsoft.com/office/drawing/2014/main" id="{E9A81971-DA40-4086-9A0F-BF39677845C5}"/>
                </a:ext>
              </a:extLst>
            </p:cNvPr>
            <p:cNvSpPr>
              <a:spLocks/>
            </p:cNvSpPr>
            <p:nvPr>
              <p:custDataLst>
                <p:tags r:id="rId37"/>
              </p:custDataLst>
            </p:nvPr>
          </p:nvSpPr>
          <p:spPr bwMode="auto">
            <a:xfrm>
              <a:off x="6699268" y="2625720"/>
              <a:ext cx="1827207" cy="1909769"/>
            </a:xfrm>
            <a:custGeom>
              <a:avLst/>
              <a:gdLst>
                <a:gd name="T0" fmla="*/ 0 w 12850"/>
                <a:gd name="T1" fmla="*/ 0 h 13375"/>
                <a:gd name="T2" fmla="*/ 0 w 12850"/>
                <a:gd name="T3" fmla="*/ 13375 h 13375"/>
                <a:gd name="T4" fmla="*/ 4888 w 12850"/>
                <a:gd name="T5" fmla="*/ 13375 h 13375"/>
                <a:gd name="T6" fmla="*/ 12850 w 12850"/>
                <a:gd name="T7" fmla="*/ 0 h 13375"/>
                <a:gd name="T8" fmla="*/ 10309 w 12850"/>
                <a:gd name="T9" fmla="*/ 0 h 13375"/>
                <a:gd name="T10" fmla="*/ 2476 w 12850"/>
                <a:gd name="T11" fmla="*/ 13149 h 13375"/>
                <a:gd name="T12" fmla="*/ 2341 w 12850"/>
                <a:gd name="T13" fmla="*/ 13149 h 13375"/>
                <a:gd name="T14" fmla="*/ 2341 w 12850"/>
                <a:gd name="T15" fmla="*/ 0 h 13375"/>
                <a:gd name="T16" fmla="*/ 0 w 12850"/>
                <a:gd name="T17" fmla="*/ 0 h 13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50" h="13375">
                  <a:moveTo>
                    <a:pt x="0" y="0"/>
                  </a:moveTo>
                  <a:lnTo>
                    <a:pt x="0" y="13375"/>
                  </a:lnTo>
                  <a:lnTo>
                    <a:pt x="4888" y="13375"/>
                  </a:lnTo>
                  <a:lnTo>
                    <a:pt x="12850" y="0"/>
                  </a:lnTo>
                  <a:lnTo>
                    <a:pt x="10309" y="0"/>
                  </a:lnTo>
                  <a:lnTo>
                    <a:pt x="2476" y="13149"/>
                  </a:lnTo>
                  <a:lnTo>
                    <a:pt x="2341" y="13149"/>
                  </a:lnTo>
                  <a:lnTo>
                    <a:pt x="234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8" name="Freeform 12">
              <a:extLst>
                <a:ext uri="{FF2B5EF4-FFF2-40B4-BE49-F238E27FC236}">
                  <a16:creationId xmlns:a16="http://schemas.microsoft.com/office/drawing/2014/main" id="{A10F28DB-ABAE-401E-A429-1FF478D4BE44}"/>
                </a:ext>
              </a:extLst>
            </p:cNvPr>
            <p:cNvSpPr>
              <a:spLocks/>
            </p:cNvSpPr>
            <p:nvPr>
              <p:custDataLst>
                <p:tags r:id="rId38"/>
              </p:custDataLst>
            </p:nvPr>
          </p:nvSpPr>
          <p:spPr bwMode="auto">
            <a:xfrm>
              <a:off x="4784" y="3389311"/>
              <a:ext cx="1109659" cy="290515"/>
            </a:xfrm>
            <a:custGeom>
              <a:avLst/>
              <a:gdLst>
                <a:gd name="T0" fmla="*/ 715 w 7801"/>
                <a:gd name="T1" fmla="*/ 0 h 2033"/>
                <a:gd name="T2" fmla="*/ 0 w 7801"/>
                <a:gd name="T3" fmla="*/ 2033 h 2033"/>
                <a:gd name="T4" fmla="*/ 7107 w 7801"/>
                <a:gd name="T5" fmla="*/ 2033 h 2033"/>
                <a:gd name="T6" fmla="*/ 7801 w 7801"/>
                <a:gd name="T7" fmla="*/ 0 h 2033"/>
                <a:gd name="T8" fmla="*/ 715 w 7801"/>
                <a:gd name="T9" fmla="*/ 0 h 2033"/>
              </a:gdLst>
              <a:ahLst/>
              <a:cxnLst>
                <a:cxn ang="0">
                  <a:pos x="T0" y="T1"/>
                </a:cxn>
                <a:cxn ang="0">
                  <a:pos x="T2" y="T3"/>
                </a:cxn>
                <a:cxn ang="0">
                  <a:pos x="T4" y="T5"/>
                </a:cxn>
                <a:cxn ang="0">
                  <a:pos x="T6" y="T7"/>
                </a:cxn>
                <a:cxn ang="0">
                  <a:pos x="T8" y="T9"/>
                </a:cxn>
              </a:cxnLst>
              <a:rect l="0" t="0" r="r" b="b"/>
              <a:pathLst>
                <a:path w="7801" h="2033">
                  <a:moveTo>
                    <a:pt x="715" y="0"/>
                  </a:moveTo>
                  <a:lnTo>
                    <a:pt x="0" y="2033"/>
                  </a:lnTo>
                  <a:lnTo>
                    <a:pt x="7107" y="2033"/>
                  </a:lnTo>
                  <a:lnTo>
                    <a:pt x="7801" y="0"/>
                  </a:lnTo>
                  <a:lnTo>
                    <a:pt x="7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40" name="Freeform 13">
              <a:extLst>
                <a:ext uri="{FF2B5EF4-FFF2-40B4-BE49-F238E27FC236}">
                  <a16:creationId xmlns:a16="http://schemas.microsoft.com/office/drawing/2014/main" id="{59E5047E-4326-440F-AFBC-CB3C9DB68582}"/>
                </a:ext>
              </a:extLst>
            </p:cNvPr>
            <p:cNvSpPr>
              <a:spLocks/>
            </p:cNvSpPr>
            <p:nvPr>
              <p:custDataLst>
                <p:tags r:id="rId39"/>
              </p:custDataLst>
            </p:nvPr>
          </p:nvSpPr>
          <p:spPr bwMode="auto">
            <a:xfrm>
              <a:off x="720748" y="3679826"/>
              <a:ext cx="654051" cy="855663"/>
            </a:xfrm>
            <a:custGeom>
              <a:avLst/>
              <a:gdLst>
                <a:gd name="T0" fmla="*/ 4595 w 4595"/>
                <a:gd name="T1" fmla="*/ 0 h 5997"/>
                <a:gd name="T2" fmla="*/ 2519 w 4595"/>
                <a:gd name="T3" fmla="*/ 5997 h 5997"/>
                <a:gd name="T4" fmla="*/ 0 w 4595"/>
                <a:gd name="T5" fmla="*/ 5997 h 5997"/>
                <a:gd name="T6" fmla="*/ 2076 w 4595"/>
                <a:gd name="T7" fmla="*/ 0 h 5997"/>
                <a:gd name="T8" fmla="*/ 4595 w 4595"/>
                <a:gd name="T9" fmla="*/ 0 h 5997"/>
              </a:gdLst>
              <a:ahLst/>
              <a:cxnLst>
                <a:cxn ang="0">
                  <a:pos x="T0" y="T1"/>
                </a:cxn>
                <a:cxn ang="0">
                  <a:pos x="T2" y="T3"/>
                </a:cxn>
                <a:cxn ang="0">
                  <a:pos x="T4" y="T5"/>
                </a:cxn>
                <a:cxn ang="0">
                  <a:pos x="T6" y="T7"/>
                </a:cxn>
                <a:cxn ang="0">
                  <a:pos x="T8" y="T9"/>
                </a:cxn>
              </a:cxnLst>
              <a:rect l="0" t="0" r="r" b="b"/>
              <a:pathLst>
                <a:path w="4595" h="5997">
                  <a:moveTo>
                    <a:pt x="4595" y="0"/>
                  </a:moveTo>
                  <a:lnTo>
                    <a:pt x="2519" y="5997"/>
                  </a:lnTo>
                  <a:lnTo>
                    <a:pt x="0" y="5997"/>
                  </a:lnTo>
                  <a:lnTo>
                    <a:pt x="2076" y="0"/>
                  </a:lnTo>
                  <a:lnTo>
                    <a:pt x="45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41" name="Freeform 14">
              <a:extLst>
                <a:ext uri="{FF2B5EF4-FFF2-40B4-BE49-F238E27FC236}">
                  <a16:creationId xmlns:a16="http://schemas.microsoft.com/office/drawing/2014/main" id="{6ACDA0F2-154C-48F8-8461-A33AD7F81142}"/>
                </a:ext>
              </a:extLst>
            </p:cNvPr>
            <p:cNvSpPr>
              <a:spLocks/>
            </p:cNvSpPr>
            <p:nvPr>
              <p:custDataLst>
                <p:tags r:id="rId40"/>
              </p:custDataLst>
            </p:nvPr>
          </p:nvSpPr>
          <p:spPr bwMode="auto">
            <a:xfrm>
              <a:off x="1114443" y="2322513"/>
              <a:ext cx="1843090" cy="2212976"/>
            </a:xfrm>
            <a:custGeom>
              <a:avLst/>
              <a:gdLst>
                <a:gd name="T0" fmla="*/ 12948 w 12948"/>
                <a:gd name="T1" fmla="*/ 15497 h 15497"/>
                <a:gd name="T2" fmla="*/ 7637 w 12948"/>
                <a:gd name="T3" fmla="*/ 0 h 15497"/>
                <a:gd name="T4" fmla="*/ 2564 w 12948"/>
                <a:gd name="T5" fmla="*/ 0 h 15497"/>
                <a:gd name="T6" fmla="*/ 0 w 12948"/>
                <a:gd name="T7" fmla="*/ 7467 h 15497"/>
                <a:gd name="T8" fmla="*/ 2518 w 12948"/>
                <a:gd name="T9" fmla="*/ 7467 h 15497"/>
                <a:gd name="T10" fmla="*/ 5023 w 12948"/>
                <a:gd name="T11" fmla="*/ 207 h 15497"/>
                <a:gd name="T12" fmla="*/ 5188 w 12948"/>
                <a:gd name="T13" fmla="*/ 207 h 15497"/>
                <a:gd name="T14" fmla="*/ 10427 w 12948"/>
                <a:gd name="T15" fmla="*/ 15497 h 15497"/>
                <a:gd name="T16" fmla="*/ 12948 w 12948"/>
                <a:gd name="T17" fmla="*/ 15497 h 15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48" h="15497">
                  <a:moveTo>
                    <a:pt x="12948" y="15497"/>
                  </a:moveTo>
                  <a:lnTo>
                    <a:pt x="7637" y="0"/>
                  </a:lnTo>
                  <a:lnTo>
                    <a:pt x="2564" y="0"/>
                  </a:lnTo>
                  <a:lnTo>
                    <a:pt x="0" y="7467"/>
                  </a:lnTo>
                  <a:lnTo>
                    <a:pt x="2518" y="7467"/>
                  </a:lnTo>
                  <a:lnTo>
                    <a:pt x="5023" y="207"/>
                  </a:lnTo>
                  <a:lnTo>
                    <a:pt x="5188" y="207"/>
                  </a:lnTo>
                  <a:lnTo>
                    <a:pt x="10427" y="15497"/>
                  </a:lnTo>
                  <a:lnTo>
                    <a:pt x="12948" y="15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51" name="Freeform 15">
              <a:extLst>
                <a:ext uri="{FF2B5EF4-FFF2-40B4-BE49-F238E27FC236}">
                  <a16:creationId xmlns:a16="http://schemas.microsoft.com/office/drawing/2014/main" id="{690A7368-2E00-4D87-9367-D83997CC54A5}"/>
                </a:ext>
              </a:extLst>
            </p:cNvPr>
            <p:cNvSpPr>
              <a:spLocks/>
            </p:cNvSpPr>
            <p:nvPr>
              <p:custDataLst>
                <p:tags r:id="rId41"/>
              </p:custDataLst>
            </p:nvPr>
          </p:nvSpPr>
          <p:spPr bwMode="auto">
            <a:xfrm>
              <a:off x="11758630" y="2640008"/>
              <a:ext cx="168272" cy="230186"/>
            </a:xfrm>
            <a:custGeom>
              <a:avLst/>
              <a:gdLst>
                <a:gd name="T0" fmla="*/ 484 w 1188"/>
                <a:gd name="T1" fmla="*/ 190 h 1605"/>
                <a:gd name="T2" fmla="*/ 0 w 1188"/>
                <a:gd name="T3" fmla="*/ 190 h 1605"/>
                <a:gd name="T4" fmla="*/ 0 w 1188"/>
                <a:gd name="T5" fmla="*/ 0 h 1605"/>
                <a:gd name="T6" fmla="*/ 1188 w 1188"/>
                <a:gd name="T7" fmla="*/ 0 h 1605"/>
                <a:gd name="T8" fmla="*/ 1188 w 1188"/>
                <a:gd name="T9" fmla="*/ 190 h 1605"/>
                <a:gd name="T10" fmla="*/ 704 w 1188"/>
                <a:gd name="T11" fmla="*/ 190 h 1605"/>
                <a:gd name="T12" fmla="*/ 704 w 1188"/>
                <a:gd name="T13" fmla="*/ 1605 h 1605"/>
                <a:gd name="T14" fmla="*/ 484 w 1188"/>
                <a:gd name="T15" fmla="*/ 1605 h 1605"/>
                <a:gd name="T16" fmla="*/ 484 w 1188"/>
                <a:gd name="T17" fmla="*/ 190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8" h="1605">
                  <a:moveTo>
                    <a:pt x="484" y="190"/>
                  </a:moveTo>
                  <a:lnTo>
                    <a:pt x="0" y="190"/>
                  </a:lnTo>
                  <a:lnTo>
                    <a:pt x="0" y="0"/>
                  </a:lnTo>
                  <a:lnTo>
                    <a:pt x="1188" y="0"/>
                  </a:lnTo>
                  <a:lnTo>
                    <a:pt x="1188" y="190"/>
                  </a:lnTo>
                  <a:lnTo>
                    <a:pt x="704" y="190"/>
                  </a:lnTo>
                  <a:lnTo>
                    <a:pt x="704" y="1605"/>
                  </a:lnTo>
                  <a:lnTo>
                    <a:pt x="484" y="1605"/>
                  </a:lnTo>
                  <a:lnTo>
                    <a:pt x="484"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52" name="Freeform 16">
              <a:extLst>
                <a:ext uri="{FF2B5EF4-FFF2-40B4-BE49-F238E27FC236}">
                  <a16:creationId xmlns:a16="http://schemas.microsoft.com/office/drawing/2014/main" id="{BB114933-1F8F-4B6D-BDFA-55EBF97AA462}"/>
                </a:ext>
              </a:extLst>
            </p:cNvPr>
            <p:cNvSpPr>
              <a:spLocks/>
            </p:cNvSpPr>
            <p:nvPr>
              <p:custDataLst>
                <p:tags r:id="rId42"/>
              </p:custDataLst>
            </p:nvPr>
          </p:nvSpPr>
          <p:spPr bwMode="auto">
            <a:xfrm>
              <a:off x="11979290" y="2640008"/>
              <a:ext cx="207968" cy="230186"/>
            </a:xfrm>
            <a:custGeom>
              <a:avLst/>
              <a:gdLst>
                <a:gd name="T0" fmla="*/ 0 w 1456"/>
                <a:gd name="T1" fmla="*/ 0 h 1605"/>
                <a:gd name="T2" fmla="*/ 222 w 1456"/>
                <a:gd name="T3" fmla="*/ 0 h 1605"/>
                <a:gd name="T4" fmla="*/ 724 w 1456"/>
                <a:gd name="T5" fmla="*/ 1174 h 1605"/>
                <a:gd name="T6" fmla="*/ 729 w 1456"/>
                <a:gd name="T7" fmla="*/ 1174 h 1605"/>
                <a:gd name="T8" fmla="*/ 1234 w 1456"/>
                <a:gd name="T9" fmla="*/ 0 h 1605"/>
                <a:gd name="T10" fmla="*/ 1456 w 1456"/>
                <a:gd name="T11" fmla="*/ 0 h 1605"/>
                <a:gd name="T12" fmla="*/ 1456 w 1456"/>
                <a:gd name="T13" fmla="*/ 1605 h 1605"/>
                <a:gd name="T14" fmla="*/ 1245 w 1456"/>
                <a:gd name="T15" fmla="*/ 1605 h 1605"/>
                <a:gd name="T16" fmla="*/ 1245 w 1456"/>
                <a:gd name="T17" fmla="*/ 433 h 1605"/>
                <a:gd name="T18" fmla="*/ 1240 w 1456"/>
                <a:gd name="T19" fmla="*/ 433 h 1605"/>
                <a:gd name="T20" fmla="*/ 805 w 1456"/>
                <a:gd name="T21" fmla="*/ 1424 h 1605"/>
                <a:gd name="T22" fmla="*/ 649 w 1456"/>
                <a:gd name="T23" fmla="*/ 1424 h 1605"/>
                <a:gd name="T24" fmla="*/ 215 w 1456"/>
                <a:gd name="T25" fmla="*/ 433 h 1605"/>
                <a:gd name="T26" fmla="*/ 211 w 1456"/>
                <a:gd name="T27" fmla="*/ 433 h 1605"/>
                <a:gd name="T28" fmla="*/ 211 w 1456"/>
                <a:gd name="T29" fmla="*/ 1605 h 1605"/>
                <a:gd name="T30" fmla="*/ 0 w 1456"/>
                <a:gd name="T31" fmla="*/ 1605 h 1605"/>
                <a:gd name="T32" fmla="*/ 0 w 1456"/>
                <a:gd name="T33" fmla="*/ 0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56" h="1605">
                  <a:moveTo>
                    <a:pt x="0" y="0"/>
                  </a:moveTo>
                  <a:lnTo>
                    <a:pt x="222" y="0"/>
                  </a:lnTo>
                  <a:lnTo>
                    <a:pt x="724" y="1174"/>
                  </a:lnTo>
                  <a:lnTo>
                    <a:pt x="729" y="1174"/>
                  </a:lnTo>
                  <a:lnTo>
                    <a:pt x="1234" y="0"/>
                  </a:lnTo>
                  <a:lnTo>
                    <a:pt x="1456" y="0"/>
                  </a:lnTo>
                  <a:lnTo>
                    <a:pt x="1456" y="1605"/>
                  </a:lnTo>
                  <a:lnTo>
                    <a:pt x="1245" y="1605"/>
                  </a:lnTo>
                  <a:lnTo>
                    <a:pt x="1245" y="433"/>
                  </a:lnTo>
                  <a:lnTo>
                    <a:pt x="1240" y="433"/>
                  </a:lnTo>
                  <a:lnTo>
                    <a:pt x="805" y="1424"/>
                  </a:lnTo>
                  <a:lnTo>
                    <a:pt x="649" y="1424"/>
                  </a:lnTo>
                  <a:lnTo>
                    <a:pt x="215" y="433"/>
                  </a:lnTo>
                  <a:lnTo>
                    <a:pt x="211" y="433"/>
                  </a:lnTo>
                  <a:lnTo>
                    <a:pt x="211" y="1605"/>
                  </a:lnTo>
                  <a:lnTo>
                    <a:pt x="0" y="160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grpSp>
      <p:sp>
        <p:nvSpPr>
          <p:cNvPr id="22" name="Rektangel 17">
            <a:extLst>
              <a:ext uri="{FF2B5EF4-FFF2-40B4-BE49-F238E27FC236}">
                <a16:creationId xmlns:a16="http://schemas.microsoft.com/office/drawing/2014/main" id="{98EFF7DC-9AFB-48C8-A823-1CABF16ACF31}"/>
              </a:ext>
            </a:extLst>
          </p:cNvPr>
          <p:cNvSpPr/>
          <p:nvPr/>
        </p:nvSpPr>
        <p:spPr bwMode="gray">
          <a:xfrm>
            <a:off x="0" y="6597650"/>
            <a:ext cx="12192000" cy="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24" name="Text Box 11">
            <a:extLst>
              <a:ext uri="{FF2B5EF4-FFF2-40B4-BE49-F238E27FC236}">
                <a16:creationId xmlns:a16="http://schemas.microsoft.com/office/drawing/2014/main" id="{5446D113-8563-43F9-93A6-8609DB4483EA}"/>
              </a:ext>
            </a:extLst>
          </p:cNvPr>
          <p:cNvSpPr txBox="1">
            <a:spLocks noChangeArrowheads="1"/>
          </p:cNvSpPr>
          <p:nvPr/>
        </p:nvSpPr>
        <p:spPr bwMode="gray">
          <a:xfrm>
            <a:off x="4094078" y="6665884"/>
            <a:ext cx="2519363" cy="123111"/>
          </a:xfrm>
          <a:prstGeom prst="rect">
            <a:avLst/>
          </a:prstGeom>
        </p:spPr>
        <p:txBody>
          <a:bodyPr vert="horz" wrap="square" lIns="0" tIns="0" rIns="0" bIns="0" rtlCol="0" anchor="b" anchorCtr="0">
            <a:spAutoFit/>
          </a:bodyPr>
          <a:lstStyle>
            <a:defPPr>
              <a:defRPr lang="sv-SE"/>
            </a:defPPr>
            <a:lvl1pPr>
              <a:defRPr sz="800"/>
            </a:lvl1pPr>
          </a:lstStyle>
          <a:p>
            <a:pPr lvl="0"/>
            <a:r>
              <a:rPr lang="en-US" noProof="1"/>
              <a:t>© 2022 Copyright Arriver. All Rights Reserved</a:t>
            </a:r>
          </a:p>
        </p:txBody>
      </p:sp>
    </p:spTree>
    <p:extLst>
      <p:ext uri="{BB962C8B-B14F-4D97-AF65-F5344CB8AC3E}">
        <p14:creationId xmlns:p14="http://schemas.microsoft.com/office/powerpoint/2010/main" val="1632447812"/>
      </p:ext>
    </p:extLst>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6" r:id="rId6"/>
    <p:sldLayoutId id="2147484467" r:id="rId7"/>
    <p:sldLayoutId id="2147484468" r:id="rId8"/>
    <p:sldLayoutId id="2147484469" r:id="rId9"/>
    <p:sldLayoutId id="2147484470" r:id="rId10"/>
    <p:sldLayoutId id="2147484471" r:id="rId11"/>
    <p:sldLayoutId id="2147484472" r:id="rId12"/>
    <p:sldLayoutId id="2147484473" r:id="rId13"/>
    <p:sldLayoutId id="2147484474" r:id="rId14"/>
    <p:sldLayoutId id="2147484475" r:id="rId15"/>
    <p:sldLayoutId id="2147484476" r:id="rId16"/>
    <p:sldLayoutId id="2147484477" r:id="rId17"/>
    <p:sldLayoutId id="2147484478" r:id="rId18"/>
    <p:sldLayoutId id="2147484479" r:id="rId19"/>
    <p:sldLayoutId id="2147484480" r:id="rId20"/>
    <p:sldLayoutId id="2147484481" r:id="rId21"/>
    <p:sldLayoutId id="2147484482" r:id="rId22"/>
    <p:sldLayoutId id="2147484483" r:id="rId23"/>
    <p:sldLayoutId id="2147484484" r:id="rId24"/>
    <p:sldLayoutId id="2147484485" r:id="rId25"/>
    <p:sldLayoutId id="2147484486" r:id="rId26"/>
    <p:sldLayoutId id="2147484487" r:id="rId27"/>
    <p:sldLayoutId id="2147484488" r:id="rId28"/>
    <p:sldLayoutId id="2147484489" r:id="rId29"/>
    <p:sldLayoutId id="21474844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100000"/>
        </a:lnSpc>
        <a:spcBef>
          <a:spcPct val="0"/>
        </a:spcBef>
        <a:buNone/>
        <a:defRPr sz="2600" b="0" kern="1200">
          <a:solidFill>
            <a:schemeClr val="tx1"/>
          </a:solidFill>
          <a:latin typeface="+mj-lt"/>
          <a:ea typeface="+mj-ea"/>
          <a:cs typeface="+mj-cs"/>
        </a:defRPr>
      </a:lvl1pPr>
    </p:titleStyle>
    <p:bodyStyle>
      <a:lvl1pPr marL="198438" indent="-198438" algn="l" defTabSz="914400" rtl="0" eaLnBrk="1" latinLnBrk="0" hangingPunct="1">
        <a:lnSpc>
          <a:spcPct val="100000"/>
        </a:lnSpc>
        <a:spcBef>
          <a:spcPts val="1200"/>
        </a:spcBef>
        <a:buClr>
          <a:schemeClr val="tx1"/>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100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100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100000"/>
        </a:lnSpc>
        <a:spcBef>
          <a:spcPts val="1200"/>
        </a:spcBef>
        <a:buFont typeface="Arial" panose="020B0604020202020204" pitchFamily="34" charset="0"/>
        <a:buNone/>
        <a:defRPr sz="1800" kern="1200">
          <a:solidFill>
            <a:schemeClr val="tx1"/>
          </a:solidFill>
          <a:latin typeface="Chakra Petch SemiBold" panose="00000700000000000000" pitchFamily="2" charset="-34"/>
          <a:ea typeface="+mn-ea"/>
          <a:cs typeface="Chakra Petch SemiBold" panose="00000700000000000000" pitchFamily="2" charset="-34"/>
        </a:defRPr>
      </a:lvl4pPr>
      <a:lvl5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47">
          <p15:clr>
            <a:srgbClr val="F26B43"/>
          </p15:clr>
        </p15:guide>
        <p15:guide id="11" pos="7333">
          <p15:clr>
            <a:srgbClr val="F26B43"/>
          </p15:clr>
        </p15:guide>
        <p15:guide id="25" orient="horz" pos="4156">
          <p15:clr>
            <a:srgbClr val="F26B43"/>
          </p15:clr>
        </p15:guide>
        <p15:guide id="42" orient="horz" pos="3884" userDrawn="1">
          <p15:clr>
            <a:srgbClr val="F26B43"/>
          </p15:clr>
        </p15:guide>
        <p15:guide id="43" orient="horz" pos="1049" userDrawn="1">
          <p15:clr>
            <a:srgbClr val="F26B43"/>
          </p15:clr>
        </p15:guide>
        <p15:guide id="44" orient="horz" pos="255" userDrawn="1">
          <p15:clr>
            <a:srgbClr val="F26B43"/>
          </p15:clr>
        </p15:guide>
        <p15:guide id="45" orient="horz" pos="527" userDrawn="1">
          <p15:clr>
            <a:srgbClr val="F26B43"/>
          </p15:clr>
        </p15:guide>
        <p15:guide id="46" orient="horz" pos="120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FA72211-E479-4242-B10A-9F3B48D0B259}"/>
              </a:ext>
            </a:extLst>
          </p:cNvPr>
          <p:cNvSpPr>
            <a:spLocks noGrp="1"/>
          </p:cNvSpPr>
          <p:nvPr>
            <p:ph type="dt" sz="half" idx="10"/>
          </p:nvPr>
        </p:nvSpPr>
        <p:spPr/>
        <p:txBody>
          <a:bodyPr/>
          <a:lstStyle/>
          <a:p>
            <a:r>
              <a:rPr lang="sv-SE"/>
              <a:t>Month DD, YYYY</a:t>
            </a:r>
            <a:endParaRPr lang="en-US"/>
          </a:p>
        </p:txBody>
      </p:sp>
      <p:sp>
        <p:nvSpPr>
          <p:cNvPr id="5" name="Platshållare för sidfot 4">
            <a:extLst>
              <a:ext uri="{FF2B5EF4-FFF2-40B4-BE49-F238E27FC236}">
                <a16:creationId xmlns:a16="http://schemas.microsoft.com/office/drawing/2014/main" id="{11C349FA-E086-45DB-B9CA-43052E259264}"/>
              </a:ext>
            </a:extLst>
          </p:cNvPr>
          <p:cNvSpPr>
            <a:spLocks noGrp="1"/>
          </p:cNvSpPr>
          <p:nvPr>
            <p:ph type="ftr" sz="quarter" idx="11"/>
          </p:nvPr>
        </p:nvSpPr>
        <p:spPr/>
        <p:txBody>
          <a:bodyPr/>
          <a:lstStyle/>
          <a:p>
            <a:r>
              <a:rPr lang="en-US"/>
              <a:t>Footer</a:t>
            </a:r>
          </a:p>
        </p:txBody>
      </p:sp>
      <p:sp>
        <p:nvSpPr>
          <p:cNvPr id="6" name="Platshållare för bildnummer 5">
            <a:extLst>
              <a:ext uri="{FF2B5EF4-FFF2-40B4-BE49-F238E27FC236}">
                <a16:creationId xmlns:a16="http://schemas.microsoft.com/office/drawing/2014/main" id="{6E9C933D-AA82-43CB-AD56-5C5EC90982F4}"/>
              </a:ext>
            </a:extLst>
          </p:cNvPr>
          <p:cNvSpPr>
            <a:spLocks noGrp="1"/>
          </p:cNvSpPr>
          <p:nvPr>
            <p:ph type="sldNum" sz="quarter" idx="12"/>
          </p:nvPr>
        </p:nvSpPr>
        <p:spPr/>
        <p:txBody>
          <a:bodyPr/>
          <a:lstStyle/>
          <a:p>
            <a:fld id="{DE95729B-FC4E-4D20-9194-43C5841E9630}" type="slidenum">
              <a:rPr lang="en-US" smtClean="0"/>
              <a:t>1</a:t>
            </a:fld>
            <a:endParaRPr lang="en-US"/>
          </a:p>
        </p:txBody>
      </p:sp>
      <p:sp>
        <p:nvSpPr>
          <p:cNvPr id="11" name="TextBox 10">
            <a:extLst>
              <a:ext uri="{FF2B5EF4-FFF2-40B4-BE49-F238E27FC236}">
                <a16:creationId xmlns:a16="http://schemas.microsoft.com/office/drawing/2014/main" id="{8330EB1B-389A-4E11-9548-E73C1998752E}"/>
              </a:ext>
            </a:extLst>
          </p:cNvPr>
          <p:cNvSpPr txBox="1"/>
          <p:nvPr/>
        </p:nvSpPr>
        <p:spPr bwMode="gray">
          <a:xfrm>
            <a:off x="275431" y="448965"/>
            <a:ext cx="9185810" cy="461665"/>
          </a:xfrm>
          <a:prstGeom prst="rect">
            <a:avLst/>
          </a:prstGeom>
          <a:noFill/>
        </p:spPr>
        <p:txBody>
          <a:bodyPr wrap="square" rtlCol="0">
            <a:spAutoFit/>
          </a:bodyPr>
          <a:lstStyle/>
          <a:p>
            <a:pPr algn="l">
              <a:spcBef>
                <a:spcPts val="600"/>
              </a:spcBef>
              <a:buClr>
                <a:schemeClr val="accent4"/>
              </a:buClr>
            </a:pPr>
            <a:r>
              <a:rPr lang="en-US" altLang="zh-CN" sz="2400" dirty="0">
                <a:effectLst/>
                <a:ea typeface="Microsoft YaHei" panose="020B0503020204020204" pitchFamily="34" charset="-122"/>
              </a:rPr>
              <a:t>Comments on ICV ADS general technical requirements</a:t>
            </a:r>
            <a:endParaRPr lang="zh-CN" altLang="en-US" sz="2400" dirty="0"/>
          </a:p>
        </p:txBody>
      </p:sp>
      <p:graphicFrame>
        <p:nvGraphicFramePr>
          <p:cNvPr id="12" name="Table 12">
            <a:extLst>
              <a:ext uri="{FF2B5EF4-FFF2-40B4-BE49-F238E27FC236}">
                <a16:creationId xmlns:a16="http://schemas.microsoft.com/office/drawing/2014/main" id="{9F385EDC-AD91-4F28-B315-7551BF4BEA0B}"/>
              </a:ext>
            </a:extLst>
          </p:cNvPr>
          <p:cNvGraphicFramePr>
            <a:graphicFrameLocks noGrp="1"/>
          </p:cNvGraphicFramePr>
          <p:nvPr>
            <p:extLst>
              <p:ext uri="{D42A27DB-BD31-4B8C-83A1-F6EECF244321}">
                <p14:modId xmlns:p14="http://schemas.microsoft.com/office/powerpoint/2010/main" val="2009274268"/>
              </p:ext>
            </p:extLst>
          </p:nvPr>
        </p:nvGraphicFramePr>
        <p:xfrm>
          <a:off x="191030" y="931042"/>
          <a:ext cx="11785408" cy="6040424"/>
        </p:xfrm>
        <a:graphic>
          <a:graphicData uri="http://schemas.openxmlformats.org/drawingml/2006/table">
            <a:tbl>
              <a:tblPr firstRow="1" bandRow="1">
                <a:tableStyleId>{5C22544A-7EE6-4342-B048-85BDC9FD1C3A}</a:tableStyleId>
              </a:tblPr>
              <a:tblGrid>
                <a:gridCol w="7105509">
                  <a:extLst>
                    <a:ext uri="{9D8B030D-6E8A-4147-A177-3AD203B41FA5}">
                      <a16:colId xmlns:a16="http://schemas.microsoft.com/office/drawing/2014/main" val="709196090"/>
                    </a:ext>
                  </a:extLst>
                </a:gridCol>
                <a:gridCol w="4679899">
                  <a:extLst>
                    <a:ext uri="{9D8B030D-6E8A-4147-A177-3AD203B41FA5}">
                      <a16:colId xmlns:a16="http://schemas.microsoft.com/office/drawing/2014/main" val="3966490897"/>
                    </a:ext>
                  </a:extLst>
                </a:gridCol>
              </a:tblGrid>
              <a:tr h="318141">
                <a:tc>
                  <a:txBody>
                    <a:bodyPr/>
                    <a:lstStyle/>
                    <a:p>
                      <a:r>
                        <a:rPr lang="en-US" altLang="zh-CN" dirty="0"/>
                        <a:t>Item</a:t>
                      </a:r>
                      <a:endParaRPr lang="zh-CN" altLang="en-US" dirty="0"/>
                    </a:p>
                  </a:txBody>
                  <a:tcPr/>
                </a:tc>
                <a:tc>
                  <a:txBody>
                    <a:bodyPr/>
                    <a:lstStyle/>
                    <a:p>
                      <a:r>
                        <a:rPr lang="en-US" altLang="zh-CN" dirty="0"/>
                        <a:t>Comments</a:t>
                      </a:r>
                      <a:endParaRPr lang="zh-CN" altLang="en-US" dirty="0"/>
                    </a:p>
                  </a:txBody>
                  <a:tcPr/>
                </a:tc>
                <a:extLst>
                  <a:ext uri="{0D108BD9-81ED-4DB2-BD59-A6C34878D82A}">
                    <a16:rowId xmlns:a16="http://schemas.microsoft.com/office/drawing/2014/main" val="2747067584"/>
                  </a:ext>
                </a:extLst>
              </a:tr>
              <a:tr h="840874">
                <a:tc>
                  <a:txBody>
                    <a:bodyPr/>
                    <a:lstStyle/>
                    <a:p>
                      <a:endParaRPr lang="zh-CN" altLang="en-US" dirty="0"/>
                    </a:p>
                  </a:txBody>
                  <a:tcPr/>
                </a:tc>
                <a:tc>
                  <a:txBody>
                    <a:bodyPr/>
                    <a:lstStyle/>
                    <a:p>
                      <a:r>
                        <a:rPr lang="en-US" altLang="zh-CN" sz="1200" kern="1200" dirty="0">
                          <a:solidFill>
                            <a:schemeClr val="dk1"/>
                          </a:solidFill>
                          <a:effectLst/>
                          <a:latin typeface="+mn-lt"/>
                          <a:ea typeface="+mn-ea"/>
                          <a:cs typeface="+mn-cs"/>
                        </a:rPr>
                        <a:t>According to GB/T 34590, there is no such a definition called “safety policy”, so it shall change to “</a:t>
                      </a:r>
                      <a:r>
                        <a:rPr lang="en-US" altLang="zh-CN" sz="1200" b="0" i="0" kern="1200" dirty="0">
                          <a:solidFill>
                            <a:schemeClr val="dk1"/>
                          </a:solidFill>
                          <a:effectLst/>
                          <a:latin typeface="+mn-lt"/>
                          <a:ea typeface="+mn-ea"/>
                          <a:cs typeface="+mn-cs"/>
                        </a:rPr>
                        <a:t>Safety measure” and in Chinese version the terms should change from </a:t>
                      </a:r>
                      <a:r>
                        <a:rPr lang="en-US" altLang="zh-CN" sz="1200" kern="1200" dirty="0">
                          <a:solidFill>
                            <a:schemeClr val="dk1"/>
                          </a:solidFill>
                          <a:effectLst/>
                          <a:latin typeface="+mn-lt"/>
                          <a:ea typeface="+mn-ea"/>
                          <a:cs typeface="+mn-cs"/>
                        </a:rPr>
                        <a:t>“</a:t>
                      </a:r>
                      <a:r>
                        <a:rPr lang="zh-CN" altLang="zh-CN" sz="1200" kern="1200" dirty="0">
                          <a:solidFill>
                            <a:schemeClr val="dk1"/>
                          </a:solidFill>
                          <a:effectLst/>
                          <a:latin typeface="+mn-lt"/>
                          <a:ea typeface="+mn-ea"/>
                          <a:cs typeface="+mn-cs"/>
                        </a:rPr>
                        <a:t>安全策略</a:t>
                      </a:r>
                      <a:r>
                        <a:rPr lang="en-US" altLang="zh-CN" sz="1200" kern="1200" dirty="0">
                          <a:solidFill>
                            <a:schemeClr val="dk1"/>
                          </a:solidFill>
                          <a:effectLst/>
                          <a:latin typeface="+mn-lt"/>
                          <a:ea typeface="+mn-ea"/>
                          <a:cs typeface="+mn-cs"/>
                        </a:rPr>
                        <a:t>” to</a:t>
                      </a:r>
                      <a:r>
                        <a:rPr lang="en-US" altLang="zh-CN" sz="1200" b="0" i="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a:t>
                      </a:r>
                      <a:r>
                        <a:rPr lang="zh-CN" altLang="zh-CN" sz="1200" kern="1200" dirty="0">
                          <a:solidFill>
                            <a:schemeClr val="dk1"/>
                          </a:solidFill>
                          <a:effectLst/>
                          <a:latin typeface="+mn-lt"/>
                          <a:ea typeface="+mn-ea"/>
                          <a:cs typeface="+mn-cs"/>
                        </a:rPr>
                        <a:t>安全措施</a:t>
                      </a:r>
                      <a:r>
                        <a:rPr lang="en-US" altLang="zh-CN" sz="1200" kern="1200" dirty="0">
                          <a:solidFill>
                            <a:schemeClr val="dk1"/>
                          </a:solidFill>
                          <a:effectLst/>
                          <a:latin typeface="+mn-lt"/>
                          <a:ea typeface="+mn-ea"/>
                          <a:cs typeface="+mn-cs"/>
                        </a:rPr>
                        <a:t>”</a:t>
                      </a:r>
                      <a:endParaRPr lang="zh-CN" altLang="en-US" dirty="0"/>
                    </a:p>
                  </a:txBody>
                  <a:tcPr/>
                </a:tc>
                <a:extLst>
                  <a:ext uri="{0D108BD9-81ED-4DB2-BD59-A6C34878D82A}">
                    <a16:rowId xmlns:a16="http://schemas.microsoft.com/office/drawing/2014/main" val="3726003644"/>
                  </a:ext>
                </a:extLst>
              </a:tr>
              <a:tr h="554717">
                <a:tc>
                  <a:txBody>
                    <a:bodyPr/>
                    <a:lstStyle/>
                    <a:p>
                      <a:endParaRPr lang="zh-CN" altLang="en-US" dirty="0"/>
                    </a:p>
                  </a:txBody>
                  <a:tcPr/>
                </a:tc>
                <a:tc>
                  <a:txBody>
                    <a:bodyPr/>
                    <a:lstStyle/>
                    <a:p>
                      <a:r>
                        <a:rPr lang="en-US" altLang="zh-CN" dirty="0"/>
                        <a:t>Not clear about the definition of 30s, is it:  a) AD system check driver ability in every 30s was enough, or b) feature shall check driver ability in all last 30s – which means ADS always check it.</a:t>
                      </a:r>
                    </a:p>
                    <a:p>
                      <a:r>
                        <a:rPr lang="en-US" altLang="zh-CN" dirty="0"/>
                        <a:t>From chapter 6.1.3.2, the definition was likely to be item a).</a:t>
                      </a:r>
                    </a:p>
                    <a:p>
                      <a:r>
                        <a:rPr lang="en-US" altLang="zh-CN" dirty="0"/>
                        <a:t>Combine the timescale in chapter 6.2.4.2, 30s might be a very relax requirement.</a:t>
                      </a:r>
                    </a:p>
                  </a:txBody>
                  <a:tcPr/>
                </a:tc>
                <a:extLst>
                  <a:ext uri="{0D108BD9-81ED-4DB2-BD59-A6C34878D82A}">
                    <a16:rowId xmlns:a16="http://schemas.microsoft.com/office/drawing/2014/main" val="3576167670"/>
                  </a:ext>
                </a:extLst>
              </a:tr>
              <a:tr h="637150">
                <a:tc>
                  <a:txBody>
                    <a:bodyPr/>
                    <a:lstStyle/>
                    <a:p>
                      <a:endParaRPr lang="zh-CN" altLang="en-US" dirty="0"/>
                    </a:p>
                  </a:txBody>
                  <a:tcPr/>
                </a:tc>
                <a:tc>
                  <a:txBody>
                    <a:bodyPr/>
                    <a:lstStyle/>
                    <a:p>
                      <a:r>
                        <a:rPr lang="en-US" altLang="zh-CN" dirty="0"/>
                        <a:t>10s is a little bit long since introduce higher requirement on available road model distance from perception/HDMAP. Check if can be changed to 5s.</a:t>
                      </a:r>
                      <a:endParaRPr lang="zh-CN" altLang="en-US" dirty="0"/>
                    </a:p>
                  </a:txBody>
                  <a:tcPr/>
                </a:tc>
                <a:extLst>
                  <a:ext uri="{0D108BD9-81ED-4DB2-BD59-A6C34878D82A}">
                    <a16:rowId xmlns:a16="http://schemas.microsoft.com/office/drawing/2014/main" val="1143788548"/>
                  </a:ext>
                </a:extLst>
              </a:tr>
              <a:tr h="675169">
                <a:tc>
                  <a:txBody>
                    <a:bodyPr/>
                    <a:lstStyle/>
                    <a:p>
                      <a:endParaRPr lang="zh-CN" altLang="en-US" dirty="0"/>
                    </a:p>
                  </a:txBody>
                  <a:tcPr/>
                </a:tc>
                <a:tc>
                  <a:txBody>
                    <a:bodyPr/>
                    <a:lstStyle/>
                    <a:p>
                      <a:r>
                        <a:rPr lang="en-US" altLang="zh-CN" dirty="0"/>
                        <a:t>In critical scenarios, MRM might not be able to lead the vehicle to complete stop, suggest to add a maximum MRM duration time to avoid AD system stuck in MRM.</a:t>
                      </a:r>
                      <a:endParaRPr lang="zh-CN" altLang="en-US" sz="12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347746058"/>
                  </a:ext>
                </a:extLst>
              </a:tr>
              <a:tr h="894240">
                <a:tc>
                  <a:txBody>
                    <a:bodyPr/>
                    <a:lstStyle/>
                    <a:p>
                      <a:endParaRPr lang="zh-CN" altLang="en-US" dirty="0"/>
                    </a:p>
                  </a:txBody>
                  <a:tcPr/>
                </a:tc>
                <a:tc>
                  <a:txBody>
                    <a:bodyPr/>
                    <a:lstStyle/>
                    <a:p>
                      <a:r>
                        <a:rPr lang="en-US" altLang="zh-CN" dirty="0"/>
                        <a:t>Item b) Chinese version and English version are not the same. And driver might be mode confusion if AD system seamless transfer to driving assistance functions such as LKS even though their HMI are different. Suggest to enter manual driving once AD system deactivated. </a:t>
                      </a:r>
                      <a:endParaRPr lang="zh-CN" altLang="en-US" dirty="0"/>
                    </a:p>
                  </a:txBody>
                  <a:tcPr/>
                </a:tc>
                <a:extLst>
                  <a:ext uri="{0D108BD9-81ED-4DB2-BD59-A6C34878D82A}">
                    <a16:rowId xmlns:a16="http://schemas.microsoft.com/office/drawing/2014/main" val="3842956101"/>
                  </a:ext>
                </a:extLst>
              </a:tr>
              <a:tr h="1122389">
                <a:tc>
                  <a:txBody>
                    <a:bodyPr/>
                    <a:lstStyle/>
                    <a:p>
                      <a:endParaRPr lang="zh-CN" altLang="en-US" dirty="0"/>
                    </a:p>
                  </a:txBody>
                  <a:tcPr/>
                </a:tc>
                <a:tc>
                  <a:txBody>
                    <a:bodyPr/>
                    <a:lstStyle/>
                    <a:p>
                      <a:r>
                        <a:rPr lang="en-US" altLang="zh-CN" dirty="0"/>
                        <a:t>Item b) suggest that ADS directly exit if driver intervenes exceed curtain threshold, avoid combination between manual driving and AD system in one vehicle platform (e.g., long. control in manual driving while lat. control in AD mode)</a:t>
                      </a:r>
                    </a:p>
                    <a:p>
                      <a:r>
                        <a:rPr lang="en-US" altLang="zh-CN" dirty="0"/>
                        <a:t>Item c) it was hard to determine whether driver focus on DDT or not, and we can find same words in several items but no clear definition about it,  so just leave the space for ADS manufacturer?</a:t>
                      </a:r>
                      <a:endParaRPr lang="zh-CN" altLang="en-US" dirty="0"/>
                    </a:p>
                  </a:txBody>
                  <a:tcPr/>
                </a:tc>
                <a:extLst>
                  <a:ext uri="{0D108BD9-81ED-4DB2-BD59-A6C34878D82A}">
                    <a16:rowId xmlns:a16="http://schemas.microsoft.com/office/drawing/2014/main" val="1591635854"/>
                  </a:ext>
                </a:extLst>
              </a:tr>
            </a:tbl>
          </a:graphicData>
        </a:graphic>
      </p:graphicFrame>
      <p:pic>
        <p:nvPicPr>
          <p:cNvPr id="3" name="Picture 2">
            <a:extLst>
              <a:ext uri="{FF2B5EF4-FFF2-40B4-BE49-F238E27FC236}">
                <a16:creationId xmlns:a16="http://schemas.microsoft.com/office/drawing/2014/main" id="{5FFF5D94-5D2C-4E83-B0B4-4A424CC2D82B}"/>
              </a:ext>
            </a:extLst>
          </p:cNvPr>
          <p:cNvPicPr>
            <a:picLocks noChangeAspect="1"/>
          </p:cNvPicPr>
          <p:nvPr/>
        </p:nvPicPr>
        <p:blipFill>
          <a:blip r:embed="rId2"/>
          <a:stretch>
            <a:fillRect/>
          </a:stretch>
        </p:blipFill>
        <p:spPr>
          <a:xfrm>
            <a:off x="275431" y="1348617"/>
            <a:ext cx="6964341" cy="644659"/>
          </a:xfrm>
          <a:prstGeom prst="rect">
            <a:avLst/>
          </a:prstGeom>
        </p:spPr>
      </p:pic>
      <p:pic>
        <p:nvPicPr>
          <p:cNvPr id="7" name="Picture 6">
            <a:extLst>
              <a:ext uri="{FF2B5EF4-FFF2-40B4-BE49-F238E27FC236}">
                <a16:creationId xmlns:a16="http://schemas.microsoft.com/office/drawing/2014/main" id="{ADD44F2A-B0DB-4B42-A535-EB7672182080}"/>
              </a:ext>
            </a:extLst>
          </p:cNvPr>
          <p:cNvPicPr>
            <a:picLocks noChangeAspect="1"/>
          </p:cNvPicPr>
          <p:nvPr/>
        </p:nvPicPr>
        <p:blipFill>
          <a:blip r:embed="rId3"/>
          <a:stretch>
            <a:fillRect/>
          </a:stretch>
        </p:blipFill>
        <p:spPr>
          <a:xfrm>
            <a:off x="275431" y="2351816"/>
            <a:ext cx="6964341" cy="419102"/>
          </a:xfrm>
          <a:prstGeom prst="rect">
            <a:avLst/>
          </a:prstGeom>
        </p:spPr>
      </p:pic>
      <p:pic>
        <p:nvPicPr>
          <p:cNvPr id="9" name="Picture 8">
            <a:extLst>
              <a:ext uri="{FF2B5EF4-FFF2-40B4-BE49-F238E27FC236}">
                <a16:creationId xmlns:a16="http://schemas.microsoft.com/office/drawing/2014/main" id="{5198349D-D3C5-4337-B1D0-B38EAC27C685}"/>
              </a:ext>
            </a:extLst>
          </p:cNvPr>
          <p:cNvPicPr>
            <a:picLocks noChangeAspect="1"/>
          </p:cNvPicPr>
          <p:nvPr/>
        </p:nvPicPr>
        <p:blipFill>
          <a:blip r:embed="rId4"/>
          <a:stretch>
            <a:fillRect/>
          </a:stretch>
        </p:blipFill>
        <p:spPr>
          <a:xfrm>
            <a:off x="275428" y="3300609"/>
            <a:ext cx="6964341" cy="408147"/>
          </a:xfrm>
          <a:prstGeom prst="rect">
            <a:avLst/>
          </a:prstGeom>
        </p:spPr>
      </p:pic>
      <p:pic>
        <p:nvPicPr>
          <p:cNvPr id="17" name="Picture 16">
            <a:extLst>
              <a:ext uri="{FF2B5EF4-FFF2-40B4-BE49-F238E27FC236}">
                <a16:creationId xmlns:a16="http://schemas.microsoft.com/office/drawing/2014/main" id="{18415119-6122-4CF4-AE00-56352592762D}"/>
              </a:ext>
            </a:extLst>
          </p:cNvPr>
          <p:cNvPicPr>
            <a:picLocks noChangeAspect="1"/>
          </p:cNvPicPr>
          <p:nvPr/>
        </p:nvPicPr>
        <p:blipFill>
          <a:blip r:embed="rId5"/>
          <a:stretch>
            <a:fillRect/>
          </a:stretch>
        </p:blipFill>
        <p:spPr>
          <a:xfrm>
            <a:off x="275427" y="3989413"/>
            <a:ext cx="6964341" cy="400178"/>
          </a:xfrm>
          <a:prstGeom prst="rect">
            <a:avLst/>
          </a:prstGeom>
        </p:spPr>
      </p:pic>
      <p:pic>
        <p:nvPicPr>
          <p:cNvPr id="13" name="Picture 12">
            <a:extLst>
              <a:ext uri="{FF2B5EF4-FFF2-40B4-BE49-F238E27FC236}">
                <a16:creationId xmlns:a16="http://schemas.microsoft.com/office/drawing/2014/main" id="{346F0E0D-863B-4988-8636-F210751A72CA}"/>
              </a:ext>
            </a:extLst>
          </p:cNvPr>
          <p:cNvPicPr>
            <a:picLocks noChangeAspect="1"/>
          </p:cNvPicPr>
          <p:nvPr/>
        </p:nvPicPr>
        <p:blipFill>
          <a:blip r:embed="rId6"/>
          <a:stretch>
            <a:fillRect/>
          </a:stretch>
        </p:blipFill>
        <p:spPr>
          <a:xfrm>
            <a:off x="275429" y="4637898"/>
            <a:ext cx="6964340" cy="774298"/>
          </a:xfrm>
          <a:prstGeom prst="rect">
            <a:avLst/>
          </a:prstGeom>
        </p:spPr>
      </p:pic>
      <p:pic>
        <p:nvPicPr>
          <p:cNvPr id="15" name="Picture 14">
            <a:extLst>
              <a:ext uri="{FF2B5EF4-FFF2-40B4-BE49-F238E27FC236}">
                <a16:creationId xmlns:a16="http://schemas.microsoft.com/office/drawing/2014/main" id="{B6356D58-320C-46DE-AD83-105DD1273115}"/>
              </a:ext>
            </a:extLst>
          </p:cNvPr>
          <p:cNvPicPr>
            <a:picLocks noChangeAspect="1"/>
          </p:cNvPicPr>
          <p:nvPr/>
        </p:nvPicPr>
        <p:blipFill>
          <a:blip r:embed="rId7"/>
          <a:stretch>
            <a:fillRect/>
          </a:stretch>
        </p:blipFill>
        <p:spPr>
          <a:xfrm>
            <a:off x="275429" y="5581614"/>
            <a:ext cx="6964339" cy="1063857"/>
          </a:xfrm>
          <a:prstGeom prst="rect">
            <a:avLst/>
          </a:prstGeom>
        </p:spPr>
      </p:pic>
    </p:spTree>
    <p:extLst>
      <p:ext uri="{BB962C8B-B14F-4D97-AF65-F5344CB8AC3E}">
        <p14:creationId xmlns:p14="http://schemas.microsoft.com/office/powerpoint/2010/main" val="352092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FOOTERLOCK" val="N"/>
</p:tagLst>
</file>

<file path=ppt/tags/tag10.xml><?xml version="1.0" encoding="utf-8"?>
<p:tagLst xmlns:a="http://schemas.openxmlformats.org/drawingml/2006/main" xmlns:r="http://schemas.openxmlformats.org/officeDocument/2006/relationships" xmlns:p="http://schemas.openxmlformats.org/presentationml/2006/main">
  <p:tag name="FRIENDS" val="70554"/>
</p:tagLst>
</file>

<file path=ppt/tags/tag11.xml><?xml version="1.0" encoding="utf-8"?>
<p:tagLst xmlns:a="http://schemas.openxmlformats.org/drawingml/2006/main" xmlns:r="http://schemas.openxmlformats.org/officeDocument/2006/relationships" xmlns:p="http://schemas.openxmlformats.org/presentationml/2006/main">
  <p:tag name="FRIENDS" val="70554"/>
</p:tagLst>
</file>

<file path=ppt/tags/tag12.xml><?xml version="1.0" encoding="utf-8"?>
<p:tagLst xmlns:a="http://schemas.openxmlformats.org/drawingml/2006/main" xmlns:r="http://schemas.openxmlformats.org/officeDocument/2006/relationships" xmlns:p="http://schemas.openxmlformats.org/presentationml/2006/main">
  <p:tag name="FRIENDS" val="70554"/>
</p:tagLst>
</file>

<file path=ppt/tags/tag13.xml><?xml version="1.0" encoding="utf-8"?>
<p:tagLst xmlns:a="http://schemas.openxmlformats.org/drawingml/2006/main" xmlns:r="http://schemas.openxmlformats.org/officeDocument/2006/relationships" xmlns:p="http://schemas.openxmlformats.org/presentationml/2006/main">
  <p:tag name="FRIENDS" val="70554"/>
</p:tagLst>
</file>

<file path=ppt/tags/tag14.xml><?xml version="1.0" encoding="utf-8"?>
<p:tagLst xmlns:a="http://schemas.openxmlformats.org/drawingml/2006/main" xmlns:r="http://schemas.openxmlformats.org/officeDocument/2006/relationships" xmlns:p="http://schemas.openxmlformats.org/presentationml/2006/main">
  <p:tag name="FRIENDS" val="70554"/>
</p:tagLst>
</file>

<file path=ppt/tags/tag15.xml><?xml version="1.0" encoding="utf-8"?>
<p:tagLst xmlns:a="http://schemas.openxmlformats.org/drawingml/2006/main" xmlns:r="http://schemas.openxmlformats.org/officeDocument/2006/relationships" xmlns:p="http://schemas.openxmlformats.org/presentationml/2006/main">
  <p:tag name="FRIENDS" val="70554"/>
</p:tagLst>
</file>

<file path=ppt/tags/tag16.xml><?xml version="1.0" encoding="utf-8"?>
<p:tagLst xmlns:a="http://schemas.openxmlformats.org/drawingml/2006/main" xmlns:r="http://schemas.openxmlformats.org/officeDocument/2006/relationships" xmlns:p="http://schemas.openxmlformats.org/presentationml/2006/main">
  <p:tag name="FRIENDS" val="70554"/>
</p:tagLst>
</file>

<file path=ppt/tags/tag17.xml><?xml version="1.0" encoding="utf-8"?>
<p:tagLst xmlns:a="http://schemas.openxmlformats.org/drawingml/2006/main" xmlns:r="http://schemas.openxmlformats.org/officeDocument/2006/relationships" xmlns:p="http://schemas.openxmlformats.org/presentationml/2006/main">
  <p:tag name="FRIENDS" val="70554"/>
</p:tagLst>
</file>

<file path=ppt/tags/tag18.xml><?xml version="1.0" encoding="utf-8"?>
<p:tagLst xmlns:a="http://schemas.openxmlformats.org/drawingml/2006/main" xmlns:r="http://schemas.openxmlformats.org/officeDocument/2006/relationships" xmlns:p="http://schemas.openxmlformats.org/presentationml/2006/main">
  <p:tag name="FRIENDS" val="70554"/>
</p:tagLst>
</file>

<file path=ppt/tags/tag19.xml><?xml version="1.0" encoding="utf-8"?>
<p:tagLst xmlns:a="http://schemas.openxmlformats.org/drawingml/2006/main" xmlns:r="http://schemas.openxmlformats.org/officeDocument/2006/relationships" xmlns:p="http://schemas.openxmlformats.org/presentationml/2006/main">
  <p:tag name="FRIENDS" val="70554"/>
</p:tagLst>
</file>

<file path=ppt/tags/tag2.xml><?xml version="1.0" encoding="utf-8"?>
<p:tagLst xmlns:a="http://schemas.openxmlformats.org/drawingml/2006/main" xmlns:r="http://schemas.openxmlformats.org/officeDocument/2006/relationships" xmlns:p="http://schemas.openxmlformats.org/presentationml/2006/main">
  <p:tag name="FRIENDS" val="70554"/>
</p:tagLst>
</file>

<file path=ppt/tags/tag20.xml><?xml version="1.0" encoding="utf-8"?>
<p:tagLst xmlns:a="http://schemas.openxmlformats.org/drawingml/2006/main" xmlns:r="http://schemas.openxmlformats.org/officeDocument/2006/relationships" xmlns:p="http://schemas.openxmlformats.org/presentationml/2006/main">
  <p:tag name="FRIENDS" val="70554"/>
</p:tagLst>
</file>

<file path=ppt/tags/tag21.xml><?xml version="1.0" encoding="utf-8"?>
<p:tagLst xmlns:a="http://schemas.openxmlformats.org/drawingml/2006/main" xmlns:r="http://schemas.openxmlformats.org/officeDocument/2006/relationships" xmlns:p="http://schemas.openxmlformats.org/presentationml/2006/main">
  <p:tag name="FRIENDS" val="70554"/>
</p:tagLst>
</file>

<file path=ppt/tags/tag22.xml><?xml version="1.0" encoding="utf-8"?>
<p:tagLst xmlns:a="http://schemas.openxmlformats.org/drawingml/2006/main" xmlns:r="http://schemas.openxmlformats.org/officeDocument/2006/relationships" xmlns:p="http://schemas.openxmlformats.org/presentationml/2006/main">
  <p:tag name="FRIENDS" val="70554"/>
</p:tagLst>
</file>

<file path=ppt/tags/tag23.xml><?xml version="1.0" encoding="utf-8"?>
<p:tagLst xmlns:a="http://schemas.openxmlformats.org/drawingml/2006/main" xmlns:r="http://schemas.openxmlformats.org/officeDocument/2006/relationships" xmlns:p="http://schemas.openxmlformats.org/presentationml/2006/main">
  <p:tag name="FRIENDS" val="70554"/>
</p:tagLst>
</file>

<file path=ppt/tags/tag24.xml><?xml version="1.0" encoding="utf-8"?>
<p:tagLst xmlns:a="http://schemas.openxmlformats.org/drawingml/2006/main" xmlns:r="http://schemas.openxmlformats.org/officeDocument/2006/relationships" xmlns:p="http://schemas.openxmlformats.org/presentationml/2006/main">
  <p:tag name="FRIENDS" val="70554"/>
</p:tagLst>
</file>

<file path=ppt/tags/tag25.xml><?xml version="1.0" encoding="utf-8"?>
<p:tagLst xmlns:a="http://schemas.openxmlformats.org/drawingml/2006/main" xmlns:r="http://schemas.openxmlformats.org/officeDocument/2006/relationships" xmlns:p="http://schemas.openxmlformats.org/presentationml/2006/main">
  <p:tag name="FRIENDS" val="70554"/>
</p:tagLst>
</file>

<file path=ppt/tags/tag26.xml><?xml version="1.0" encoding="utf-8"?>
<p:tagLst xmlns:a="http://schemas.openxmlformats.org/drawingml/2006/main" xmlns:r="http://schemas.openxmlformats.org/officeDocument/2006/relationships" xmlns:p="http://schemas.openxmlformats.org/presentationml/2006/main">
  <p:tag name="FRIENDS" val="70554"/>
</p:tagLst>
</file>

<file path=ppt/tags/tag27.xml><?xml version="1.0" encoding="utf-8"?>
<p:tagLst xmlns:a="http://schemas.openxmlformats.org/drawingml/2006/main" xmlns:r="http://schemas.openxmlformats.org/officeDocument/2006/relationships" xmlns:p="http://schemas.openxmlformats.org/presentationml/2006/main">
  <p:tag name="FRIENDS" val="70554"/>
</p:tagLst>
</file>

<file path=ppt/tags/tag28.xml><?xml version="1.0" encoding="utf-8"?>
<p:tagLst xmlns:a="http://schemas.openxmlformats.org/drawingml/2006/main" xmlns:r="http://schemas.openxmlformats.org/officeDocument/2006/relationships" xmlns:p="http://schemas.openxmlformats.org/presentationml/2006/main">
  <p:tag name="FRIENDS" val="70554"/>
</p:tagLst>
</file>

<file path=ppt/tags/tag29.xml><?xml version="1.0" encoding="utf-8"?>
<p:tagLst xmlns:a="http://schemas.openxmlformats.org/drawingml/2006/main" xmlns:r="http://schemas.openxmlformats.org/officeDocument/2006/relationships" xmlns:p="http://schemas.openxmlformats.org/presentationml/2006/main">
  <p:tag name="FRIENDS" val="70554"/>
</p:tagLst>
</file>

<file path=ppt/tags/tag3.xml><?xml version="1.0" encoding="utf-8"?>
<p:tagLst xmlns:a="http://schemas.openxmlformats.org/drawingml/2006/main" xmlns:r="http://schemas.openxmlformats.org/officeDocument/2006/relationships" xmlns:p="http://schemas.openxmlformats.org/presentationml/2006/main">
  <p:tag name="FRIENDS" val="70554"/>
</p:tagLst>
</file>

<file path=ppt/tags/tag30.xml><?xml version="1.0" encoding="utf-8"?>
<p:tagLst xmlns:a="http://schemas.openxmlformats.org/drawingml/2006/main" xmlns:r="http://schemas.openxmlformats.org/officeDocument/2006/relationships" xmlns:p="http://schemas.openxmlformats.org/presentationml/2006/main">
  <p:tag name="FRIENDS" val="70554"/>
</p:tagLst>
</file>

<file path=ppt/tags/tag31.xml><?xml version="1.0" encoding="utf-8"?>
<p:tagLst xmlns:a="http://schemas.openxmlformats.org/drawingml/2006/main" xmlns:r="http://schemas.openxmlformats.org/officeDocument/2006/relationships" xmlns:p="http://schemas.openxmlformats.org/presentationml/2006/main">
  <p:tag name="FRIENDS" val="70554"/>
</p:tagLst>
</file>

<file path=ppt/tags/tag32.xml><?xml version="1.0" encoding="utf-8"?>
<p:tagLst xmlns:a="http://schemas.openxmlformats.org/drawingml/2006/main" xmlns:r="http://schemas.openxmlformats.org/officeDocument/2006/relationships" xmlns:p="http://schemas.openxmlformats.org/presentationml/2006/main">
  <p:tag name="FRIENDS" val="70554"/>
</p:tagLst>
</file>

<file path=ppt/tags/tag33.xml><?xml version="1.0" encoding="utf-8"?>
<p:tagLst xmlns:a="http://schemas.openxmlformats.org/drawingml/2006/main" xmlns:r="http://schemas.openxmlformats.org/officeDocument/2006/relationships" xmlns:p="http://schemas.openxmlformats.org/presentationml/2006/main">
  <p:tag name="FRIENDS" val="70554"/>
</p:tagLst>
</file>

<file path=ppt/tags/tag34.xml><?xml version="1.0" encoding="utf-8"?>
<p:tagLst xmlns:a="http://schemas.openxmlformats.org/drawingml/2006/main" xmlns:r="http://schemas.openxmlformats.org/officeDocument/2006/relationships" xmlns:p="http://schemas.openxmlformats.org/presentationml/2006/main">
  <p:tag name="FRIENDS" val="70554"/>
</p:tagLst>
</file>

<file path=ppt/tags/tag35.xml><?xml version="1.0" encoding="utf-8"?>
<p:tagLst xmlns:a="http://schemas.openxmlformats.org/drawingml/2006/main" xmlns:r="http://schemas.openxmlformats.org/officeDocument/2006/relationships" xmlns:p="http://schemas.openxmlformats.org/presentationml/2006/main">
  <p:tag name="FRIENDS" val="70554"/>
</p:tagLst>
</file>

<file path=ppt/tags/tag36.xml><?xml version="1.0" encoding="utf-8"?>
<p:tagLst xmlns:a="http://schemas.openxmlformats.org/drawingml/2006/main" xmlns:r="http://schemas.openxmlformats.org/officeDocument/2006/relationships" xmlns:p="http://schemas.openxmlformats.org/presentationml/2006/main">
  <p:tag name="FRIENDS" val="70554"/>
</p:tagLst>
</file>

<file path=ppt/tags/tag37.xml><?xml version="1.0" encoding="utf-8"?>
<p:tagLst xmlns:a="http://schemas.openxmlformats.org/drawingml/2006/main" xmlns:r="http://schemas.openxmlformats.org/officeDocument/2006/relationships" xmlns:p="http://schemas.openxmlformats.org/presentationml/2006/main">
  <p:tag name="FRIENDS" val="70554"/>
</p:tagLst>
</file>

<file path=ppt/tags/tag38.xml><?xml version="1.0" encoding="utf-8"?>
<p:tagLst xmlns:a="http://schemas.openxmlformats.org/drawingml/2006/main" xmlns:r="http://schemas.openxmlformats.org/officeDocument/2006/relationships" xmlns:p="http://schemas.openxmlformats.org/presentationml/2006/main">
  <p:tag name="FRIENDS" val="70554"/>
</p:tagLst>
</file>

<file path=ppt/tags/tag39.xml><?xml version="1.0" encoding="utf-8"?>
<p:tagLst xmlns:a="http://schemas.openxmlformats.org/drawingml/2006/main" xmlns:r="http://schemas.openxmlformats.org/officeDocument/2006/relationships" xmlns:p="http://schemas.openxmlformats.org/presentationml/2006/main">
  <p:tag name="FRIENDS" val="70554"/>
</p:tagLst>
</file>

<file path=ppt/tags/tag4.xml><?xml version="1.0" encoding="utf-8"?>
<p:tagLst xmlns:a="http://schemas.openxmlformats.org/drawingml/2006/main" xmlns:r="http://schemas.openxmlformats.org/officeDocument/2006/relationships" xmlns:p="http://schemas.openxmlformats.org/presentationml/2006/main">
  <p:tag name="FRIENDS" val="70554"/>
</p:tagLst>
</file>

<file path=ppt/tags/tag40.xml><?xml version="1.0" encoding="utf-8"?>
<p:tagLst xmlns:a="http://schemas.openxmlformats.org/drawingml/2006/main" xmlns:r="http://schemas.openxmlformats.org/officeDocument/2006/relationships" xmlns:p="http://schemas.openxmlformats.org/presentationml/2006/main">
  <p:tag name="FRIENDS" val="70554"/>
</p:tagLst>
</file>

<file path=ppt/tags/tag41.xml><?xml version="1.0" encoding="utf-8"?>
<p:tagLst xmlns:a="http://schemas.openxmlformats.org/drawingml/2006/main" xmlns:r="http://schemas.openxmlformats.org/officeDocument/2006/relationships" xmlns:p="http://schemas.openxmlformats.org/presentationml/2006/main">
  <p:tag name="FRIENDS" val="70554"/>
</p:tagLst>
</file>

<file path=ppt/tags/tag42.xml><?xml version="1.0" encoding="utf-8"?>
<p:tagLst xmlns:a="http://schemas.openxmlformats.org/drawingml/2006/main" xmlns:r="http://schemas.openxmlformats.org/officeDocument/2006/relationships" xmlns:p="http://schemas.openxmlformats.org/presentationml/2006/main">
  <p:tag name="FRIENDS" val="70554"/>
</p:tagLst>
</file>

<file path=ppt/tags/tag43.xml><?xml version="1.0" encoding="utf-8"?>
<p:tagLst xmlns:a="http://schemas.openxmlformats.org/drawingml/2006/main" xmlns:r="http://schemas.openxmlformats.org/officeDocument/2006/relationships" xmlns:p="http://schemas.openxmlformats.org/presentationml/2006/main">
  <p:tag name="FRIENDS" val="70554"/>
</p:tagLst>
</file>

<file path=ppt/tags/tag44.xml><?xml version="1.0" encoding="utf-8"?>
<p:tagLst xmlns:a="http://schemas.openxmlformats.org/drawingml/2006/main" xmlns:r="http://schemas.openxmlformats.org/officeDocument/2006/relationships" xmlns:p="http://schemas.openxmlformats.org/presentationml/2006/main">
  <p:tag name="FRIENDS" val="70554"/>
</p:tagLst>
</file>

<file path=ppt/tags/tag45.xml><?xml version="1.0" encoding="utf-8"?>
<p:tagLst xmlns:a="http://schemas.openxmlformats.org/drawingml/2006/main" xmlns:r="http://schemas.openxmlformats.org/officeDocument/2006/relationships" xmlns:p="http://schemas.openxmlformats.org/presentationml/2006/main">
  <p:tag name="FRIENDS" val="70554"/>
</p:tagLst>
</file>

<file path=ppt/tags/tag46.xml><?xml version="1.0" encoding="utf-8"?>
<p:tagLst xmlns:a="http://schemas.openxmlformats.org/drawingml/2006/main" xmlns:r="http://schemas.openxmlformats.org/officeDocument/2006/relationships" xmlns:p="http://schemas.openxmlformats.org/presentationml/2006/main">
  <p:tag name="FRIENDS" val="70554"/>
</p:tagLst>
</file>

<file path=ppt/tags/tag47.xml><?xml version="1.0" encoding="utf-8"?>
<p:tagLst xmlns:a="http://schemas.openxmlformats.org/drawingml/2006/main" xmlns:r="http://schemas.openxmlformats.org/officeDocument/2006/relationships" xmlns:p="http://schemas.openxmlformats.org/presentationml/2006/main">
  <p:tag name="FRIENDS" val="70554"/>
</p:tagLst>
</file>

<file path=ppt/tags/tag48.xml><?xml version="1.0" encoding="utf-8"?>
<p:tagLst xmlns:a="http://schemas.openxmlformats.org/drawingml/2006/main" xmlns:r="http://schemas.openxmlformats.org/officeDocument/2006/relationships" xmlns:p="http://schemas.openxmlformats.org/presentationml/2006/main">
  <p:tag name="FRIENDS" val="70554"/>
</p:tagLst>
</file>

<file path=ppt/tags/tag49.xml><?xml version="1.0" encoding="utf-8"?>
<p:tagLst xmlns:a="http://schemas.openxmlformats.org/drawingml/2006/main" xmlns:r="http://schemas.openxmlformats.org/officeDocument/2006/relationships" xmlns:p="http://schemas.openxmlformats.org/presentationml/2006/main">
  <p:tag name="FRIENDS" val="70554"/>
</p:tagLst>
</file>

<file path=ppt/tags/tag5.xml><?xml version="1.0" encoding="utf-8"?>
<p:tagLst xmlns:a="http://schemas.openxmlformats.org/drawingml/2006/main" xmlns:r="http://schemas.openxmlformats.org/officeDocument/2006/relationships" xmlns:p="http://schemas.openxmlformats.org/presentationml/2006/main">
  <p:tag name="FRIENDS" val="70554"/>
</p:tagLst>
</file>

<file path=ppt/tags/tag50.xml><?xml version="1.0" encoding="utf-8"?>
<p:tagLst xmlns:a="http://schemas.openxmlformats.org/drawingml/2006/main" xmlns:r="http://schemas.openxmlformats.org/officeDocument/2006/relationships" xmlns:p="http://schemas.openxmlformats.org/presentationml/2006/main">
  <p:tag name="FRIENDS" val="70554"/>
</p:tagLst>
</file>

<file path=ppt/tags/tag51.xml><?xml version="1.0" encoding="utf-8"?>
<p:tagLst xmlns:a="http://schemas.openxmlformats.org/drawingml/2006/main" xmlns:r="http://schemas.openxmlformats.org/officeDocument/2006/relationships" xmlns:p="http://schemas.openxmlformats.org/presentationml/2006/main">
  <p:tag name="FRIENDS" val="70554"/>
</p:tagLst>
</file>

<file path=ppt/tags/tag52.xml><?xml version="1.0" encoding="utf-8"?>
<p:tagLst xmlns:a="http://schemas.openxmlformats.org/drawingml/2006/main" xmlns:r="http://schemas.openxmlformats.org/officeDocument/2006/relationships" xmlns:p="http://schemas.openxmlformats.org/presentationml/2006/main">
  <p:tag name="FRIENDS" val="70554"/>
</p:tagLst>
</file>

<file path=ppt/tags/tag53.xml><?xml version="1.0" encoding="utf-8"?>
<p:tagLst xmlns:a="http://schemas.openxmlformats.org/drawingml/2006/main" xmlns:r="http://schemas.openxmlformats.org/officeDocument/2006/relationships" xmlns:p="http://schemas.openxmlformats.org/presentationml/2006/main">
  <p:tag name="FRIENDS" val="70554"/>
</p:tagLst>
</file>

<file path=ppt/tags/tag54.xml><?xml version="1.0" encoding="utf-8"?>
<p:tagLst xmlns:a="http://schemas.openxmlformats.org/drawingml/2006/main" xmlns:r="http://schemas.openxmlformats.org/officeDocument/2006/relationships" xmlns:p="http://schemas.openxmlformats.org/presentationml/2006/main">
  <p:tag name="FRIENDS" val="70554"/>
</p:tagLst>
</file>

<file path=ppt/tags/tag55.xml><?xml version="1.0" encoding="utf-8"?>
<p:tagLst xmlns:a="http://schemas.openxmlformats.org/drawingml/2006/main" xmlns:r="http://schemas.openxmlformats.org/officeDocument/2006/relationships" xmlns:p="http://schemas.openxmlformats.org/presentationml/2006/main">
  <p:tag name="FRIENDS" val="70554"/>
</p:tagLst>
</file>

<file path=ppt/tags/tag56.xml><?xml version="1.0" encoding="utf-8"?>
<p:tagLst xmlns:a="http://schemas.openxmlformats.org/drawingml/2006/main" xmlns:r="http://schemas.openxmlformats.org/officeDocument/2006/relationships" xmlns:p="http://schemas.openxmlformats.org/presentationml/2006/main">
  <p:tag name="FRIENDS" val="70554"/>
</p:tagLst>
</file>

<file path=ppt/tags/tag57.xml><?xml version="1.0" encoding="utf-8"?>
<p:tagLst xmlns:a="http://schemas.openxmlformats.org/drawingml/2006/main" xmlns:r="http://schemas.openxmlformats.org/officeDocument/2006/relationships" xmlns:p="http://schemas.openxmlformats.org/presentationml/2006/main">
  <p:tag name="FRIENDS" val="70554"/>
</p:tagLst>
</file>

<file path=ppt/tags/tag58.xml><?xml version="1.0" encoding="utf-8"?>
<p:tagLst xmlns:a="http://schemas.openxmlformats.org/drawingml/2006/main" xmlns:r="http://schemas.openxmlformats.org/officeDocument/2006/relationships" xmlns:p="http://schemas.openxmlformats.org/presentationml/2006/main">
  <p:tag name="FRIENDS" val="70554"/>
</p:tagLst>
</file>

<file path=ppt/tags/tag59.xml><?xml version="1.0" encoding="utf-8"?>
<p:tagLst xmlns:a="http://schemas.openxmlformats.org/drawingml/2006/main" xmlns:r="http://schemas.openxmlformats.org/officeDocument/2006/relationships" xmlns:p="http://schemas.openxmlformats.org/presentationml/2006/main">
  <p:tag name="FRIENDS" val="70554"/>
</p:tagLst>
</file>

<file path=ppt/tags/tag6.xml><?xml version="1.0" encoding="utf-8"?>
<p:tagLst xmlns:a="http://schemas.openxmlformats.org/drawingml/2006/main" xmlns:r="http://schemas.openxmlformats.org/officeDocument/2006/relationships" xmlns:p="http://schemas.openxmlformats.org/presentationml/2006/main">
  <p:tag name="FRIENDS" val="70554"/>
</p:tagLst>
</file>

<file path=ppt/tags/tag60.xml><?xml version="1.0" encoding="utf-8"?>
<p:tagLst xmlns:a="http://schemas.openxmlformats.org/drawingml/2006/main" xmlns:r="http://schemas.openxmlformats.org/officeDocument/2006/relationships" xmlns:p="http://schemas.openxmlformats.org/presentationml/2006/main">
  <p:tag name="FRIENDS" val="70554"/>
</p:tagLst>
</file>

<file path=ppt/tags/tag61.xml><?xml version="1.0" encoding="utf-8"?>
<p:tagLst xmlns:a="http://schemas.openxmlformats.org/drawingml/2006/main" xmlns:r="http://schemas.openxmlformats.org/officeDocument/2006/relationships" xmlns:p="http://schemas.openxmlformats.org/presentationml/2006/main">
  <p:tag name="FRIENDS" val="70554"/>
</p:tagLst>
</file>

<file path=ppt/tags/tag62.xml><?xml version="1.0" encoding="utf-8"?>
<p:tagLst xmlns:a="http://schemas.openxmlformats.org/drawingml/2006/main" xmlns:r="http://schemas.openxmlformats.org/officeDocument/2006/relationships" xmlns:p="http://schemas.openxmlformats.org/presentationml/2006/main">
  <p:tag name="FRIENDS" val="70554"/>
</p:tagLst>
</file>

<file path=ppt/tags/tag63.xml><?xml version="1.0" encoding="utf-8"?>
<p:tagLst xmlns:a="http://schemas.openxmlformats.org/drawingml/2006/main" xmlns:r="http://schemas.openxmlformats.org/officeDocument/2006/relationships" xmlns:p="http://schemas.openxmlformats.org/presentationml/2006/main">
  <p:tag name="FRIENDS" val="70554"/>
</p:tagLst>
</file>

<file path=ppt/tags/tag64.xml><?xml version="1.0" encoding="utf-8"?>
<p:tagLst xmlns:a="http://schemas.openxmlformats.org/drawingml/2006/main" xmlns:r="http://schemas.openxmlformats.org/officeDocument/2006/relationships" xmlns:p="http://schemas.openxmlformats.org/presentationml/2006/main">
  <p:tag name="FRIENDS" val="70554"/>
</p:tagLst>
</file>

<file path=ppt/tags/tag65.xml><?xml version="1.0" encoding="utf-8"?>
<p:tagLst xmlns:a="http://schemas.openxmlformats.org/drawingml/2006/main" xmlns:r="http://schemas.openxmlformats.org/officeDocument/2006/relationships" xmlns:p="http://schemas.openxmlformats.org/presentationml/2006/main">
  <p:tag name="FRIENDS" val="70554"/>
</p:tagLst>
</file>

<file path=ppt/tags/tag66.xml><?xml version="1.0" encoding="utf-8"?>
<p:tagLst xmlns:a="http://schemas.openxmlformats.org/drawingml/2006/main" xmlns:r="http://schemas.openxmlformats.org/officeDocument/2006/relationships" xmlns:p="http://schemas.openxmlformats.org/presentationml/2006/main">
  <p:tag name="FRIENDS" val="70554"/>
</p:tagLst>
</file>

<file path=ppt/tags/tag67.xml><?xml version="1.0" encoding="utf-8"?>
<p:tagLst xmlns:a="http://schemas.openxmlformats.org/drawingml/2006/main" xmlns:r="http://schemas.openxmlformats.org/officeDocument/2006/relationships" xmlns:p="http://schemas.openxmlformats.org/presentationml/2006/main">
  <p:tag name="FRIENDS" val="70554"/>
</p:tagLst>
</file>

<file path=ppt/tags/tag68.xml><?xml version="1.0" encoding="utf-8"?>
<p:tagLst xmlns:a="http://schemas.openxmlformats.org/drawingml/2006/main" xmlns:r="http://schemas.openxmlformats.org/officeDocument/2006/relationships" xmlns:p="http://schemas.openxmlformats.org/presentationml/2006/main">
  <p:tag name="FRIENDS" val="70554"/>
</p:tagLst>
</file>

<file path=ppt/tags/tag69.xml><?xml version="1.0" encoding="utf-8"?>
<p:tagLst xmlns:a="http://schemas.openxmlformats.org/drawingml/2006/main" xmlns:r="http://schemas.openxmlformats.org/officeDocument/2006/relationships" xmlns:p="http://schemas.openxmlformats.org/presentationml/2006/main">
  <p:tag name="FRIENDS" val="70554"/>
</p:tagLst>
</file>

<file path=ppt/tags/tag7.xml><?xml version="1.0" encoding="utf-8"?>
<p:tagLst xmlns:a="http://schemas.openxmlformats.org/drawingml/2006/main" xmlns:r="http://schemas.openxmlformats.org/officeDocument/2006/relationships" xmlns:p="http://schemas.openxmlformats.org/presentationml/2006/main">
  <p:tag name="FRIENDS" val="70554"/>
</p:tagLst>
</file>

<file path=ppt/tags/tag70.xml><?xml version="1.0" encoding="utf-8"?>
<p:tagLst xmlns:a="http://schemas.openxmlformats.org/drawingml/2006/main" xmlns:r="http://schemas.openxmlformats.org/officeDocument/2006/relationships" xmlns:p="http://schemas.openxmlformats.org/presentationml/2006/main">
  <p:tag name="FRIENDS" val="70554"/>
</p:tagLst>
</file>

<file path=ppt/tags/tag71.xml><?xml version="1.0" encoding="utf-8"?>
<p:tagLst xmlns:a="http://schemas.openxmlformats.org/drawingml/2006/main" xmlns:r="http://schemas.openxmlformats.org/officeDocument/2006/relationships" xmlns:p="http://schemas.openxmlformats.org/presentationml/2006/main">
  <p:tag name="FRIENDS" val="70554"/>
</p:tagLst>
</file>

<file path=ppt/tags/tag72.xml><?xml version="1.0" encoding="utf-8"?>
<p:tagLst xmlns:a="http://schemas.openxmlformats.org/drawingml/2006/main" xmlns:r="http://schemas.openxmlformats.org/officeDocument/2006/relationships" xmlns:p="http://schemas.openxmlformats.org/presentationml/2006/main">
  <p:tag name="FRIENDS" val="70554"/>
</p:tagLst>
</file>

<file path=ppt/tags/tag73.xml><?xml version="1.0" encoding="utf-8"?>
<p:tagLst xmlns:a="http://schemas.openxmlformats.org/drawingml/2006/main" xmlns:r="http://schemas.openxmlformats.org/officeDocument/2006/relationships" xmlns:p="http://schemas.openxmlformats.org/presentationml/2006/main">
  <p:tag name="FRIENDS" val="70554"/>
</p:tagLst>
</file>

<file path=ppt/tags/tag74.xml><?xml version="1.0" encoding="utf-8"?>
<p:tagLst xmlns:a="http://schemas.openxmlformats.org/drawingml/2006/main" xmlns:r="http://schemas.openxmlformats.org/officeDocument/2006/relationships" xmlns:p="http://schemas.openxmlformats.org/presentationml/2006/main">
  <p:tag name="FRIENDS" val="70554"/>
</p:tagLst>
</file>

<file path=ppt/tags/tag75.xml><?xml version="1.0" encoding="utf-8"?>
<p:tagLst xmlns:a="http://schemas.openxmlformats.org/drawingml/2006/main" xmlns:r="http://schemas.openxmlformats.org/officeDocument/2006/relationships" xmlns:p="http://schemas.openxmlformats.org/presentationml/2006/main">
  <p:tag name="FRIENDS" val="70554"/>
</p:tagLst>
</file>

<file path=ppt/tags/tag76.xml><?xml version="1.0" encoding="utf-8"?>
<p:tagLst xmlns:a="http://schemas.openxmlformats.org/drawingml/2006/main" xmlns:r="http://schemas.openxmlformats.org/officeDocument/2006/relationships" xmlns:p="http://schemas.openxmlformats.org/presentationml/2006/main">
  <p:tag name="FRIENDS" val="70554"/>
</p:tagLst>
</file>

<file path=ppt/tags/tag77.xml><?xml version="1.0" encoding="utf-8"?>
<p:tagLst xmlns:a="http://schemas.openxmlformats.org/drawingml/2006/main" xmlns:r="http://schemas.openxmlformats.org/officeDocument/2006/relationships" xmlns:p="http://schemas.openxmlformats.org/presentationml/2006/main">
  <p:tag name="FRIENDS" val="70554"/>
</p:tagLst>
</file>

<file path=ppt/tags/tag78.xml><?xml version="1.0" encoding="utf-8"?>
<p:tagLst xmlns:a="http://schemas.openxmlformats.org/drawingml/2006/main" xmlns:r="http://schemas.openxmlformats.org/officeDocument/2006/relationships" xmlns:p="http://schemas.openxmlformats.org/presentationml/2006/main">
  <p:tag name="FRIENDS" val="70554"/>
</p:tagLst>
</file>

<file path=ppt/tags/tag8.xml><?xml version="1.0" encoding="utf-8"?>
<p:tagLst xmlns:a="http://schemas.openxmlformats.org/drawingml/2006/main" xmlns:r="http://schemas.openxmlformats.org/officeDocument/2006/relationships" xmlns:p="http://schemas.openxmlformats.org/presentationml/2006/main">
  <p:tag name="FRIENDS" val="70554"/>
</p:tagLst>
</file>

<file path=ppt/tags/tag9.xml><?xml version="1.0" encoding="utf-8"?>
<p:tagLst xmlns:a="http://schemas.openxmlformats.org/drawingml/2006/main" xmlns:r="http://schemas.openxmlformats.org/officeDocument/2006/relationships" xmlns:p="http://schemas.openxmlformats.org/presentationml/2006/main">
  <p:tag name="FRIENDS" val="70554"/>
</p:tagLst>
</file>

<file path=ppt/theme/theme1.xml><?xml version="1.0" encoding="utf-8"?>
<a:theme xmlns:a="http://schemas.openxmlformats.org/drawingml/2006/main" name="Arriver 2021">
  <a:themeElements>
    <a:clrScheme name="Custom 80">
      <a:dk1>
        <a:srgbClr val="323232"/>
      </a:dk1>
      <a:lt1>
        <a:srgbClr val="FFFFFF"/>
      </a:lt1>
      <a:dk2>
        <a:srgbClr val="DCDCDC"/>
      </a:dk2>
      <a:lt2>
        <a:srgbClr val="969696"/>
      </a:lt2>
      <a:accent1>
        <a:srgbClr val="D21D16"/>
      </a:accent1>
      <a:accent2>
        <a:srgbClr val="6E6E6E"/>
      </a:accent2>
      <a:accent3>
        <a:srgbClr val="969696"/>
      </a:accent3>
      <a:accent4>
        <a:srgbClr val="DCDCDC"/>
      </a:accent4>
      <a:accent5>
        <a:srgbClr val="F5D8D7"/>
      </a:accent5>
      <a:accent6>
        <a:srgbClr val="F1E4E3"/>
      </a:accent6>
      <a:hlink>
        <a:srgbClr val="B44242"/>
      </a:hlink>
      <a:folHlink>
        <a:srgbClr val="969696"/>
      </a:folHlink>
    </a:clrScheme>
    <a:fontScheme name="Custom 16">
      <a:majorFont>
        <a:latin typeface="Chakra Petch Medium"/>
        <a:ea typeface=""/>
        <a:cs typeface=""/>
      </a:majorFont>
      <a:minorFont>
        <a:latin typeface="Chakra Petch"/>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tlCol="0" anchor="ctr">
        <a:noAutofit/>
      </a:bodyPr>
      <a:lstStyle>
        <a:defPPr algn="ctr">
          <a:spcBef>
            <a:spcPts val="600"/>
          </a:spcBef>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rtlCol="0">
        <a:spAutoFit/>
      </a:bodyPr>
      <a:lstStyle>
        <a:defPPr algn="l">
          <a:spcBef>
            <a:spcPts val="600"/>
          </a:spcBef>
          <a:buClr>
            <a:schemeClr val="accent4"/>
          </a:buClr>
          <a:defRPr dirty="0" smtClean="0"/>
        </a:defPPr>
      </a:lstStyle>
    </a:txDef>
  </a:objectDefaults>
  <a:extraClrSchemeLst/>
  <a:custClrLst/>
  <a:extLst>
    <a:ext uri="{05A4C25C-085E-4340-85A3-A5531E510DB2}">
      <thm15:themeFamily xmlns:thm15="http://schemas.microsoft.com/office/thememl/2012/main" name="Arriver Default.potx" id="{16D2D709-E181-4D82-A227-4696BC5B19F4}" vid="{4DF53FCC-9772-4214-BAFA-BE5105FE6387}"/>
    </a:ext>
  </a:extLst>
</a:theme>
</file>

<file path=ppt/theme/theme2.xml><?xml version="1.0" encoding="utf-8"?>
<a:theme xmlns:a="http://schemas.openxmlformats.org/drawingml/2006/main" name="Office-tema">
  <a:themeElements>
    <a:clrScheme name="Veoneer">
      <a:dk1>
        <a:srgbClr val="323232"/>
      </a:dk1>
      <a:lt1>
        <a:srgbClr val="FFFFFF"/>
      </a:lt1>
      <a:dk2>
        <a:srgbClr val="DADADA"/>
      </a:dk2>
      <a:lt2>
        <a:srgbClr val="9D9D9D"/>
      </a:lt2>
      <a:accent1>
        <a:srgbClr val="001F47"/>
      </a:accent1>
      <a:accent2>
        <a:srgbClr val="60799A"/>
      </a:accent2>
      <a:accent3>
        <a:srgbClr val="AABAD2"/>
      </a:accent3>
      <a:accent4>
        <a:srgbClr val="6BB7AF"/>
      </a:accent4>
      <a:accent5>
        <a:srgbClr val="A6D4CF"/>
      </a:accent5>
      <a:accent6>
        <a:srgbClr val="D3E7E3"/>
      </a:accent6>
      <a:hlink>
        <a:srgbClr val="667991"/>
      </a:hlink>
      <a:folHlink>
        <a:srgbClr val="7F7F7F"/>
      </a:folHlink>
    </a:clrScheme>
    <a:fontScheme name="Custom 17">
      <a:majorFont>
        <a:latin typeface="Chakra Petch"/>
        <a:ea typeface=""/>
        <a:cs typeface=""/>
      </a:majorFont>
      <a:minorFont>
        <a:latin typeface="Chakra Petch"/>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Veoneer">
      <a:dk1>
        <a:srgbClr val="323232"/>
      </a:dk1>
      <a:lt1>
        <a:srgbClr val="FFFFFF"/>
      </a:lt1>
      <a:dk2>
        <a:srgbClr val="DADADA"/>
      </a:dk2>
      <a:lt2>
        <a:srgbClr val="9D9D9D"/>
      </a:lt2>
      <a:accent1>
        <a:srgbClr val="001F47"/>
      </a:accent1>
      <a:accent2>
        <a:srgbClr val="60799A"/>
      </a:accent2>
      <a:accent3>
        <a:srgbClr val="AABAD2"/>
      </a:accent3>
      <a:accent4>
        <a:srgbClr val="6BB7AF"/>
      </a:accent4>
      <a:accent5>
        <a:srgbClr val="A6D4CF"/>
      </a:accent5>
      <a:accent6>
        <a:srgbClr val="D3E7E3"/>
      </a:accent6>
      <a:hlink>
        <a:srgbClr val="667991"/>
      </a:hlink>
      <a:folHlink>
        <a:srgbClr val="7F7F7F"/>
      </a:folHlink>
    </a:clrScheme>
    <a:fontScheme name="Anpassat 23">
      <a:majorFont>
        <a:latin typeface="Barlow Semi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eting_x0020_Name xmlns="061b9647-4e8e-4322-8827-bc9d1fc10aaf" xsi:nil="true"/>
    <I_x0020_understand_x0020_what_x0020_this_x0020_page_x0020_is_x0020_intended_x0020_for_x0020_I_x0020_and_x0020_am_x0020_following_x0020_the_x0020_guidance_x0020_as_x0020_provided_x0020_by_x0020_Legal xmlns="061b9647-4e8e-4322-8827-bc9d1fc10aaf">Agree</I_x0020_understand_x0020_what_x0020_this_x0020_page_x0020_is_x0020_intended_x0020_for_x0020_I_x0020_and_x0020_am_x0020_following_x0020_the_x0020_guidance_x0020_as_x0020_provided_x0020_by_x0020_Legal>
    <Work_Item xmlns="061b9647-4e8e-4322-8827-bc9d1fc10aaf" xsi:nil="true"/>
    <Meeting_x0020_Date xmlns="061b9647-4e8e-4322-8827-bc9d1fc10aaf">2022-07-25T07:00:00+00:00</Meeting_x0020_Date>
    <Organization_x0020_Name xmlns="061b9647-4e8e-4322-8827-bc9d1fc10aaf">NTCAS</Organization_x0020_Name>
    <To_x0020_the_x0020_best_x0020_of_x0020_my_x0020_knowledge_x002c__x0020_this_x0020_Contribution_x0020_is_x0020_correct_x002c__x0020_accurate_x0020_and_x0020_all_x0020_proprietary_x0020_information_x0020_has_x0020_been_x0020_approved_x0020_for_x0020_release_x0020_and_x0020_any_x0020_innovations_x0020_disclosed_x0020_in_x0020_the_x0020_Contribution_x0020_have_x0020_been_x0020_appropriately_x0020_protected_x0020__x0028_e_x002e_g_x002e__x0020_patent_x0020_application_x0020_has_x0020_been_x0020_filed_x0029__x002e_ xmlns="061b9647-4e8e-4322-8827-bc9d1fc10aaf" xsi:nil="true"/>
    <Approved_Contribution xmlns="061b9647-4e8e-4322-8827-bc9d1fc10aaf">Agree</Approved_Contribution>
    <Name_x0020_of_x0020_work_x0020_item_x002f_document_x002f_specification_x0020_to_x0020_which_x0020_the_x0020_contribution_x0020_is_x0020_associated xmlns="061b9647-4e8e-4322-8827-bc9d1fc10aaf" xsi:nil="true"/>
    <Name_x0020_of_x0020_Workgroup xmlns="061b9647-4e8e-4322-8827-bc9d1fc10aa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5B2E4407BF2CA45B5CA71B98E70B49E" ma:contentTypeVersion="33" ma:contentTypeDescription="Create a new document." ma:contentTypeScope="" ma:versionID="07c8000d289984e4f454e79c6668b22d">
  <xsd:schema xmlns:xsd="http://www.w3.org/2001/XMLSchema" xmlns:xs="http://www.w3.org/2001/XMLSchema" xmlns:p="http://schemas.microsoft.com/office/2006/metadata/properties" xmlns:ns2="061b9647-4e8e-4322-8827-bc9d1fc10aaf" targetNamespace="http://schemas.microsoft.com/office/2006/metadata/properties" ma:root="true" ma:fieldsID="61e8030b634e993b971bb5b7c953b055" ns2:_="">
    <xsd:import namespace="061b9647-4e8e-4322-8827-bc9d1fc10aaf"/>
    <xsd:element name="properties">
      <xsd:complexType>
        <xsd:sequence>
          <xsd:element name="documentManagement">
            <xsd:complexType>
              <xsd:all>
                <xsd:element ref="ns2:Organization_x0020_Name"/>
                <xsd:element ref="ns2:Meeting_x0020_Date"/>
                <xsd:element ref="ns2:Meeting_x0020_Name" minOccurs="0"/>
                <xsd:element ref="ns2:Work_Item" minOccurs="0"/>
                <xsd:element ref="ns2:Name_x0020_of_x0020_Workgroup" minOccurs="0"/>
                <xsd:element ref="ns2:I_x0020_understand_x0020_what_x0020_this_x0020_page_x0020_is_x0020_intended_x0020_for_x0020_I_x0020_and_x0020_am_x0020_following_x0020_the_x0020_guidance_x0020_as_x0020_provided_x0020_by_x0020_Legal"/>
                <xsd:element ref="ns2:Approved_Contribution"/>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Name_x0020_of_x0020_work_x0020_item_x002f_document_x002f_specification_x0020_to_x0020_which_x0020_the_x0020_contribution_x0020_is_x0020_associated" minOccurs="0"/>
                <xsd:element ref="ns2:To_x0020_the_x0020_best_x0020_of_x0020_my_x0020_knowledge_x002c__x0020_this_x0020_Contribution_x0020_is_x0020_correct_x002c__x0020_accurate_x0020_and_x0020_all_x0020_proprietary_x0020_information_x0020_has_x0020_been_x0020_approved_x0020_for_x0020_release_x0020_and_x0020_any_x0020_innovations_x0020_disclosed_x0020_in_x0020_the_x0020_Contribution_x0020_have_x0020_been_x0020_appropriately_x0020_protected_x0020__x0028_e_x002e_g_x002e__x0020_patent_x0020_application_x0020_has_x0020_been_x0020_filed_x0029__x002e_"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1b9647-4e8e-4322-8827-bc9d1fc10aaf" elementFormDefault="qualified">
    <xsd:import namespace="http://schemas.microsoft.com/office/2006/documentManagement/types"/>
    <xsd:import namespace="http://schemas.microsoft.com/office/infopath/2007/PartnerControls"/>
    <xsd:element name="Organization_x0020_Name" ma:index="1" ma:displayName="Name of organization where contribution is made" ma:default="3D Audio TF" ma:format="Dropdown" ma:internalName="Organization_x0020_Name">
      <xsd:simpleType>
        <xsd:restriction base="dms:Choice">
          <xsd:enumeration value="3D Audio TF"/>
          <xsd:enumeration value="3GPP"/>
          <xsd:enumeration value="3GPP2"/>
          <xsd:enumeration value="4iP Council"/>
          <xsd:enumeration value="5G ACIA"/>
          <xsd:enumeration value="5G ADA"/>
          <xsd:enumeration value="5G Americas"/>
          <xsd:enumeration value="5G Forum"/>
          <xsd:enumeration value="5G TF (VzW)"/>
          <xsd:enumeration value="5G TRx"/>
          <xsd:enumeration value="5G-SFA"/>
          <xsd:enumeration value="5GAA"/>
          <xsd:enumeration value="5GMF"/>
          <xsd:enumeration value="6USC"/>
          <xsd:enumeration value="450 Alliance"/>
          <xsd:enumeration value="ABC"/>
          <xsd:enumeration value="ABINEE"/>
          <xsd:enumeration value="ABPI"/>
          <xsd:enumeration value="abVcap"/>
          <xsd:enumeration value="Accellera"/>
          <xsd:enumeration value="AEC"/>
          <xsd:enumeration value="AEIA"/>
          <xsd:enumeration value="AFNOR"/>
          <xsd:enumeration value="AGL"/>
          <xsd:enumeration value="AIAG"/>
          <xsd:enumeration value="AIB"/>
          <xsd:enumeration value="AIHK"/>
          <xsd:enumeration value="AII"/>
          <xsd:enumeration value="AIOTI"/>
          <xsd:enumeration value="AIPPI"/>
          <xsd:enumeration value="AirFuel Alliance"/>
          <xsd:enumeration value="Ambrosetti Club Europe"/>
          <xsd:enumeration value="AMCHAM China"/>
          <xsd:enumeration value="AMCHAM EU"/>
          <xsd:enumeration value="AMCHAM India"/>
          <xsd:enumeration value="AMCHAM Italy"/>
          <xsd:enumeration value="AMCHAM Japan"/>
          <xsd:enumeration value="AMCHAM Korea"/>
          <xsd:enumeration value="AMCHAM South Africa"/>
          <xsd:enumeration value="AMCHAM Taipei"/>
          <xsd:enumeration value="AMTA"/>
          <xsd:enumeration value="ANSI"/>
          <xsd:enumeration value="APT"/>
          <xsd:enumeration value="AREA"/>
          <xsd:enumeration value="ARIB"/>
          <xsd:enumeration value="ASC C63"/>
          <xsd:enumeration value="ASC x9"/>
          <xsd:enumeration value="Assinform"/>
          <xsd:enumeration value="Assonime"/>
          <xsd:enumeration value="ATIS"/>
          <xsd:enumeration value="ATSC"/>
          <xsd:enumeration value="ATU"/>
          <xsd:enumeration value="AVnu Alliance"/>
          <xsd:enumeration value="AVS"/>
          <xsd:enumeration value="BBF"/>
          <xsd:enumeration value="Beijing Overseas Chinese Chamber of Commerce"/>
          <xsd:enumeration value="Berkeley Center for Law and Technology"/>
          <xsd:enumeration value="BIF"/>
          <xsd:enumeration value="Biocom"/>
          <xsd:enumeration value="BITKOM"/>
          <xsd:enumeration value="Bluetooth SIG"/>
          <xsd:enumeration value="Boulder Economic Council"/>
          <xsd:enumeration value="BRT"/>
          <xsd:enumeration value="BSI"/>
          <xsd:enumeration value="BSR"/>
          <xsd:enumeration value="BTAC"/>
          <xsd:enumeration value="Business Forward"/>
          <xsd:enumeration value="C-ITS"/>
          <xsd:enumeration value="CAASA"/>
          <xsd:enumeration value="CAICV"/>
          <xsd:enumeration value="CAIHDEIA"/>
          <xsd:enumeration value="Cambridge Network"/>
          <xsd:enumeration value="Cambridge_Wireless"/>
          <xsd:enumeration value="CAMP"/>
          <xsd:enumeration value="CANIETI"/>
          <xsd:enumeration value="Cat M Forum"/>
          <xsd:enumeration value="CBRS Alliance"/>
          <xsd:enumeration value="CCA"/>
          <xsd:enumeration value="CCC"/>
          <xsd:enumeration value="CCIX"/>
          <xsd:enumeration value="CCOIC"/>
          <xsd:enumeration value="CCSA"/>
          <xsd:enumeration value="CEIA"/>
          <xsd:enumeration value="CELC"/>
          <xsd:enumeration value="CEN CENELEC"/>
          <xsd:enumeration value="Center for Workplace Compliance"/>
          <xsd:enumeration value="CEPT"/>
          <xsd:enumeration value="CER"/>
          <xsd:enumeration value="CERRE"/>
          <xsd:enumeration value="CESA"/>
          <xsd:enumeration value="CF3"/>
          <xsd:enumeration value="China CEO Council"/>
          <xsd:enumeration value="CICPMC"/>
          <xsd:enumeration value="CIDM"/>
          <xsd:enumeration value="CII"/>
          <xsd:enumeration value="CIPL"/>
          <xsd:enumeration value="CJK"/>
          <xsd:enumeration value="Cleantech"/>
          <xsd:enumeration value="Cloud Computing &amp; IoT Association in Taiwan"/>
          <xsd:enumeration value="CMO Network"/>
          <xsd:enumeration value="CNIS"/>
          <xsd:enumeration value="CNMP"/>
          <xsd:enumeration value="COAI"/>
          <xsd:enumeration value="CompTIA"/>
          <xsd:enumeration value="Conference Board"/>
          <xsd:enumeration value="CONNECT"/>
          <xsd:enumeration value="Connected Living"/>
          <xsd:enumeration value="Converged IO"/>
          <xsd:enumeration value="ConVeX"/>
          <xsd:enumeration value="Cork Chamber"/>
          <xsd:enumeration value="CPR"/>
          <xsd:enumeration value="CSIA"/>
          <xsd:enumeration value="CSRIC"/>
          <xsd:enumeration value="CTA"/>
          <xsd:enumeration value="CTA WAVE"/>
          <xsd:enumeration value="CTIA"/>
          <xsd:enumeration value="CUIA"/>
          <xsd:enumeration value="CyberIreland"/>
          <xsd:enumeration value="DASH Industry Forum"/>
          <xsd:enumeration value="DEA"/>
          <xsd:enumeration value="DIGITALEUROPE"/>
          <xsd:enumeration value="DIN"/>
          <xsd:enumeration value="DisabilityIN"/>
          <xsd:enumeration value="Display R2 SIG"/>
          <xsd:enumeration value="DMTF"/>
          <xsd:enumeration value="DVB"/>
          <xsd:enumeration value="EASCITY"/>
          <xsd:enumeration value="EBU"/>
          <xsd:enumeration value="ECCK"/>
          <xsd:enumeration value="ECW"/>
          <xsd:enumeration value="EF3"/>
          <xsd:enumeration value="EIF"/>
          <xsd:enumeration value="Employers Group"/>
          <xsd:enumeration value="EMVCo"/>
          <xsd:enumeration value="ERTICO"/>
          <xsd:enumeration value="ETNO"/>
          <xsd:enumeration value="ETSI"/>
          <xsd:enumeration value="EUI"/>
          <xsd:enumeration value="EVA"/>
          <xsd:enumeration value="EvoNexus"/>
          <xsd:enumeration value="FICCI"/>
          <xsd:enumeration value="FIDO Alliance"/>
          <xsd:enumeration value="FISITA"/>
          <xsd:enumeration value="FlexTech Alliance"/>
          <xsd:enumeration value="FMMC"/>
          <xsd:enumeration value="FORCA"/>
          <xsd:enumeration value="FSR"/>
          <xsd:enumeration value="FuTURE Forum"/>
          <xsd:enumeration value="Future of Privacy Forum"/>
          <xsd:enumeration value="Gartner"/>
          <xsd:enumeration value="GCF"/>
          <xsd:enumeration value="GEM Consortium"/>
          <xsd:enumeration value="Gen-Z"/>
          <xsd:enumeration value="GENIVI Alliance"/>
          <xsd:enumeration value="Global Business Coalition for Women's Economic Empowerment"/>
          <xsd:enumeration value="GlobalPlatform"/>
          <xsd:enumeration value="GSA (Global mobile Suppliers Association)"/>
          <xsd:enumeration value="GSA (Global Semiconductor Alliance)"/>
          <xsd:enumeration value="GSMA"/>
          <xsd:enumeration value="GTI"/>
          <xsd:enumeration value="HDCP"/>
          <xsd:enumeration value="HDMI"/>
          <xsd:enumeration value="HDMI Forum"/>
          <xsd:enumeration value="HDR10+"/>
          <xsd:enumeration value="HSA Foundation"/>
          <xsd:enumeration value="HYSEA"/>
          <xsd:enumeration value="IAPP"/>
          <xsd:enumeration value="IBIA"/>
          <xsd:enumeration value="IDATE"/>
          <xsd:enumeration value="IEA"/>
          <xsd:enumeration value="IEC"/>
          <xsd:enumeration value="IEEE"/>
          <xsd:enumeration value="IESA"/>
          <xsd:enumeration value="IETF"/>
          <xsd:enumeration value="IF3"/>
          <xsd:enumeration value="IFAA"/>
          <xsd:enumeration value="iHeERO"/>
          <xsd:enumeration value="IIA"/>
          <xsd:enumeration value="ILTA"/>
          <xsd:enumeration value="iMAPS UK"/>
          <xsd:enumeration value="iMAPS US"/>
          <xsd:enumeration value="IMT-2020"/>
          <xsd:enumeration value="INCITS"/>
          <xsd:enumeration value="Industry Council on ESD Target Levels"/>
          <xsd:enumeration value="Innovation Alliance"/>
          <xsd:enumeration value="Institute of the Americas"/>
          <xsd:enumeration value="INTA"/>
          <xsd:enumeration value="Internet.org"/>
          <xsd:enumeration value="ION"/>
          <xsd:enumeration value="IoT CoE India"/>
          <xsd:enumeration value="IOTCA"/>
          <xsd:enumeration value="IoTSF"/>
          <xsd:enumeration value="IP Constituency"/>
          <xsd:enumeration value="IPCF"/>
          <xsd:enumeration value="IPO"/>
          <xsd:enumeration value="IRC"/>
          <xsd:enumeration value="IRTF"/>
          <xsd:enumeration value="IS&amp;T"/>
          <xsd:enumeration value="ISDMA (Infragard)"/>
          <xsd:enumeration value="ISMA"/>
          <xsd:enumeration value="ISO"/>
          <xsd:enumeration value="ISO-IEC JTC1"/>
          <xsd:enumeration value="IT-ISAC"/>
          <xsd:enumeration value="IT@CORK"/>
          <xsd:enumeration value="ITIC"/>
          <xsd:enumeration value="ITIF"/>
          <xsd:enumeration value="ITS America"/>
          <xsd:enumeration value="ITS Forum"/>
          <xsd:enumeration value="ITS Korea"/>
          <xsd:enumeration value="iTSCi"/>
          <xsd:enumeration value="ITU"/>
          <xsd:enumeration value="ITU APT"/>
          <xsd:enumeration value="IVAS"/>
          <xsd:enumeration value="IWE"/>
          <xsd:enumeration value="IWPC"/>
          <xsd:enumeration value="JEDEC"/>
          <xsd:enumeration value="JEITA"/>
          <xsd:enumeration value="JF3"/>
          <xsd:enumeration value="JHAS"/>
          <xsd:enumeration value="JIS"/>
          <xsd:enumeration value="Khronos Group"/>
          <xsd:enumeration value="KIEES"/>
          <xsd:enumeration value="KIoTF"/>
          <xsd:enumeration value="Korea HR Leaders Club"/>
          <xsd:enumeration value="Korea IoT Association"/>
          <xsd:enumeration value="LASEC"/>
          <xsd:enumeration value="LAVCA"/>
          <xsd:enumeration value="LESI"/>
          <xsd:enumeration value="Linaro"/>
          <xsd:enumeration value="Linux Foundation"/>
          <xsd:enumeration value="LLVM Foundation"/>
          <xsd:enumeration value="LTAB"/>
          <xsd:enumeration value="LTE Broadcast Alliance"/>
          <xsd:enumeration value="Maekyung Global Club"/>
          <xsd:enumeration value="Mass TLC"/>
          <xsd:enumeration value="MBC"/>
          <xsd:enumeration value="MCCI"/>
          <xsd:enumeration value="MCPC"/>
          <xsd:enumeration value="Mentor Group"/>
          <xsd:enumeration value="MIDAS"/>
          <xsd:enumeration value="Ministry of Public Security"/>
          <xsd:enumeration value="MIoTA"/>
          <xsd:enumeration value="MIPI"/>
          <xsd:enumeration value="MIT ILP"/>
          <xsd:enumeration value="Mopria"/>
          <xsd:enumeration value="MSIG"/>
          <xsd:enumeration value="MulteFire Alliance"/>
          <xsd:enumeration value="Multi-AP SIG"/>
          <xsd:enumeration value="Multimedia Promotion Forum"/>
          <xsd:enumeration value="MWF"/>
          <xsd:enumeration value="NAF3"/>
          <xsd:enumeration value="NBAA"/>
          <xsd:enumeration value="NBGH"/>
          <xsd:enumeration value="NBR"/>
          <xsd:enumeration value="NCAPEC"/>
          <xsd:enumeration value="NEN"/>
          <xsd:enumeration value="NENA"/>
          <xsd:enumeration value="NeuGroup"/>
          <xsd:enumeration value="NFAP"/>
          <xsd:enumeration value="NFC Forum"/>
          <xsd:enumeration value="NFTC"/>
          <xsd:enumeration value="NGMN"/>
          <xsd:enumeration value="NIAP Mobility"/>
          <xsd:enumeration value="NJTC"/>
          <xsd:enumeration value="NMI"/>
          <xsd:enumeration value="NTCAS"/>
          <xsd:enumeration value="NVCA"/>
          <xsd:enumeration value="OCF"/>
          <xsd:enumeration value="OCP"/>
          <xsd:enumeration value="ODA"/>
          <xsd:enumeration value="OHA"/>
          <xsd:enumeration value="OMA"/>
          <xsd:enumeration value="OmniAir Consortium"/>
          <xsd:enumeration value="oneM2M"/>
          <xsd:enumeration value="ORAN"/>
          <xsd:enumeration value="Organization of American States (CITEL)"/>
          <xsd:enumeration value="OSI"/>
          <xsd:enumeration value="OSSA"/>
          <xsd:enumeration value="Ouellette"/>
          <xsd:enumeration value="PAFI"/>
          <xsd:enumeration value="PBGH"/>
          <xsd:enumeration value="PCI SIG"/>
          <xsd:enumeration value="PICMG"/>
          <xsd:enumeration value="Plattform Industrie 4.0"/>
          <xsd:enumeration value="PRPL"/>
          <xsd:enumeration value="PTCRB"/>
          <xsd:enumeration value="PTCRB-PVG"/>
          <xsd:enumeration value="Public Affairs Council"/>
          <xsd:enumeration value="PWG"/>
          <xsd:enumeration value="QBPC"/>
          <xsd:enumeration value="RAPA Spectrum Forum"/>
          <xsd:enumeration value="RBA"/>
          <xsd:enumeration value="REDCA"/>
          <xsd:enumeration value="ReiCOvAir"/>
          <xsd:enumeration value="RISC-V"/>
          <xsd:enumeration value="ROI Communication"/>
          <xsd:enumeration value="RTCM"/>
          <xsd:enumeration value="SAC"/>
          <xsd:enumeration value="SAE International"/>
          <xsd:enumeration value="SCE"/>
          <xsd:enumeration value="SD Chamber"/>
          <xsd:enumeration value="SD Cyber Center"/>
          <xsd:enumeration value="SD Regional EDC"/>
          <xsd:enumeration value="SDA"/>
          <xsd:enumeration value="SDCTA"/>
          <xsd:enumeration value="SDG"/>
          <xsd:enumeration value="SDILG"/>
          <xsd:enumeration value="Semi CAST"/>
          <xsd:enumeration value="SHPE"/>
          <xsd:enumeration value="Si2"/>
          <xsd:enumeration value="Small Cell Forum"/>
          <xsd:enumeration value="SMC"/>
          <xsd:enumeration value="SMPTE"/>
          <xsd:enumeration value="Social Wi-Fi SIG"/>
          <xsd:enumeration value="SPEC"/>
          <xsd:enumeration value="SRC"/>
          <xsd:enumeration value="SVEF"/>
          <xsd:enumeration value="TAF"/>
          <xsd:enumeration value="TCB Council"/>
          <xsd:enumeration value="TCG"/>
          <xsd:enumeration value="TCR"/>
          <xsd:enumeration value="TD Forum"/>
          <xsd:enumeration value="Tech San Diego"/>
          <xsd:enumeration value="TechUK"/>
          <xsd:enumeration value="Telebrasil"/>
          <xsd:enumeration value="Thread Group"/>
          <xsd:enumeration value="TIA"/>
          <xsd:enumeration value="TIAA"/>
          <xsd:enumeration value="Tianyi IoT Industry Alliance"/>
          <xsd:enumeration value="TIP"/>
          <xsd:enumeration value="TLFSC"/>
          <xsd:enumeration value="Toranomon Policy Research Institute"/>
          <xsd:enumeration value="TRACE"/>
          <xsd:enumeration value="TSDSI"/>
          <xsd:enumeration value="TTA"/>
          <xsd:enumeration value="TTC"/>
          <xsd:enumeration value="U.S.-U.A.E. Business Council"/>
          <xsd:enumeration value="UCCF"/>
          <xsd:enumeration value="UEFI"/>
          <xsd:enumeration value="UHD Alliance"/>
          <xsd:enumeration value="UNH-IOL"/>
          <xsd:enumeration value="Unidos"/>
          <xsd:enumeration value="US Chamber of Commerce"/>
          <xsd:enumeration value="US-ASEAN Business Council"/>
          <xsd:enumeration value="USB-IF"/>
          <xsd:enumeration value="USCBC"/>
          <xsd:enumeration value="USCIB"/>
          <xsd:enumeration value="USIBC"/>
          <xsd:enumeration value="USISPF"/>
          <xsd:enumeration value="USITO"/>
          <xsd:enumeration value="USITUA"/>
          <xsd:enumeration value="USTBC"/>
          <xsd:enumeration value="USTTI"/>
          <xsd:enumeration value="VCX-Forum e. V"/>
          <xsd:enumeration value="VESA"/>
          <xsd:enumeration value="WBA"/>
          <xsd:enumeration value="WEF"/>
          <xsd:enumeration value="WFA"/>
          <xsd:enumeration value="WinnForum"/>
          <xsd:enumeration value="Wirtschaftsrat der CDU"/>
          <xsd:enumeration value="WorldatWork"/>
          <xsd:enumeration value="WPC"/>
          <xsd:enumeration value="xHCI"/>
          <xsd:enumeration value="Zigbee Alliance"/>
          <xsd:enumeration value="ZVEI"/>
          <xsd:enumeration value="Other (Not Listed)"/>
        </xsd:restriction>
      </xsd:simpleType>
    </xsd:element>
    <xsd:element name="Meeting_x0020_Date" ma:index="2" ma:displayName="Start Date of Meeting" ma:format="DateOnly" ma:internalName="Meeting_x0020_Date">
      <xsd:simpleType>
        <xsd:restriction base="dms:DateTime"/>
      </xsd:simpleType>
    </xsd:element>
    <xsd:element name="Meeting_x0020_Name" ma:index="3" nillable="true" ma:displayName="Name of Meeting" ma:description="The name of the organization's meeting the document is associated to." ma:internalName="Meeting_x0020_Name">
      <xsd:simpleType>
        <xsd:restriction base="dms:Text">
          <xsd:maxLength value="255"/>
        </xsd:restriction>
      </xsd:simpleType>
    </xsd:element>
    <xsd:element name="Work_Item" ma:index="5" nillable="true" ma:displayName="Name of Work Item" ma:description="Name of Work Item, Document, or Specification Which the Contribution is Associated" ma:internalName="Work_Item">
      <xsd:simpleType>
        <xsd:restriction base="dms:Text">
          <xsd:maxLength value="255"/>
        </xsd:restriction>
      </xsd:simpleType>
    </xsd:element>
    <xsd:element name="Name_x0020_of_x0020_Workgroup" ma:index="6" nillable="true" ma:displayName="Name of Group Where Submitted" ma:internalName="Name_x0020_of_x0020_Workgroup">
      <xsd:simpleType>
        <xsd:restriction base="dms:Text">
          <xsd:maxLength value="255"/>
        </xsd:restriction>
      </xsd:simpleType>
    </xsd:element>
    <xsd:element name="I_x0020_understand_x0020_what_x0020_this_x0020_page_x0020_is_x0020_intended_x0020_for_x0020_I_x0020_and_x0020_am_x0020_following_x0020_the_x0020_guidance_x0020_as_x0020_provided_x0020_by_x0020_Legal" ma:index="7" ma:displayName="I understand what this page is intended for I and am following the guidance as provided by Legal" ma:format="RadioButtons" ma:internalName="I_x0020_understand_x0020_what_x0020_this_x0020_page_x0020_is_x0020_intended_x0020_for_x0020_I_x0020_and_x0020_am_x0020_following_x0020_the_x0020_guidance_x0020_as_x0020_provided_x0020_by_x0020_Legal">
      <xsd:simpleType>
        <xsd:restriction base="dms:Choice">
          <xsd:enumeration value="Agree"/>
        </xsd:restriction>
      </xsd:simpleType>
    </xsd:element>
    <xsd:element name="Approved_Contribution" ma:index="8" ma:displayName="Confirmation of Accuracy and Approval for Release" ma:description="To the best of my knowledge, this Contribution is correct, accurate and all proprietary information has been approved for release and any innovations disclosed in the Contribution have been appropriately protected (e.g. patent application has been filed)." ma:format="RadioButtons" ma:internalName="Approved_Contribution">
      <xsd:simpleType>
        <xsd:restriction base="dms:Choice">
          <xsd:enumeration value="Agree"/>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Name_x0020_of_x0020_work_x0020_item_x002f_document_x002f_specification_x0020_to_x0020_which_x0020_the_x0020_contribution_x0020_is_x0020_associated" ma:index="22" nillable="true" ma:displayName="Name of Work Item/Document/Specification Which the Contribution is Associated" ma:hidden="true" ma:internalName="Name_x0020_of_x0020_work_x0020_item_x002f_document_x002f_specification_x0020_to_x0020_which_x0020_the_x0020_contribution_x0020_is_x0020_associated" ma:readOnly="false">
      <xsd:simpleType>
        <xsd:restriction base="dms:Text">
          <xsd:maxLength value="255"/>
        </xsd:restriction>
      </xsd:simpleType>
    </xsd:element>
    <xsd:element name="To_x0020_the_x0020_best_x0020_of_x0020_my_x0020_knowledge_x002c__x0020_this_x0020_Contribution_x0020_is_x0020_correct_x002c__x0020_accurate_x0020_and_x0020_all_x0020_proprietary_x0020_information_x0020_has_x0020_been_x0020_approved_x0020_for_x0020_release_x0020_and_x0020_any_x0020_innovations_x0020_disclosed_x0020_in_x0020_the_x0020_Contribution_x0020_have_x0020_been_x0020_appropriately_x0020_protected_x0020__x0028_e_x002e_g_x002e__x0020_patent_x0020_application_x0020_has_x0020_been_x0020_filed_x0029__x002e_" ma:index="23" nillable="true" ma:displayName="To the best of my knowledge, this Contribution is correct, accurate and all proprietary information has been approved for release and any innovations disclosed in the Contribution have been appropriately protected (e.g. patent application has been filed)." ma:format="RadioButtons" ma:hidden="true" ma:internalName="To_x0020_the_x0020_best_x0020_of_x0020_my_x0020_knowledge_x002c__x0020_this_x0020_Contribution_x0020_is_x0020_correct_x002c__x0020_accurate_x0020_and_x0020_all_x0020_proprietary_x0020_information_x0020_has_x0020_been_x0020_approved_x0020_for_x0020_release_x0020_and_x0020_any_x0020_innovations_x0020_disclosed_x0020_in_x0020_the_x0020_Contribution_x0020_have_x0020_been_x0020_appropriately_x0020_protected_x0020__x0028_e_x002e_g_x002e__x0020_patent_x0020_application_x0020_has_x0020_been_x0020_filed_x0029__x002e_" ma:readOnly="false">
      <xsd:simpleType>
        <xsd:restriction base="dms:Choice">
          <xsd:enumeration value="Agree"/>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4" ma:displayName="Documen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400209-D463-4ECA-910F-A3D3A9D1110F}">
  <ds:schemaRefs>
    <ds:schemaRef ds:uri="http://schemas.microsoft.com/sharepoint/v3/contenttype/forms"/>
  </ds:schemaRefs>
</ds:datastoreItem>
</file>

<file path=customXml/itemProps2.xml><?xml version="1.0" encoding="utf-8"?>
<ds:datastoreItem xmlns:ds="http://schemas.openxmlformats.org/officeDocument/2006/customXml" ds:itemID="{36353277-6966-4DAA-AA1F-297CAB60D340}">
  <ds:schemaRefs>
    <ds:schemaRef ds:uri="http://schemas.openxmlformats.org/package/2006/metadata/core-properties"/>
    <ds:schemaRef ds:uri="http://purl.org/dc/terms/"/>
    <ds:schemaRef ds:uri="http://schemas.microsoft.com/office/infopath/2007/PartnerControls"/>
    <ds:schemaRef ds:uri="96592b77-746b-45f8-88d4-d0c9865af08f"/>
    <ds:schemaRef ds:uri="http://schemas.microsoft.com/office/2006/documentManagement/types"/>
    <ds:schemaRef ds:uri="http://purl.org/dc/dcmitype/"/>
    <ds:schemaRef ds:uri="http://purl.org/dc/elements/1.1/"/>
    <ds:schemaRef ds:uri="http://www.w3.org/XML/1998/namespace"/>
    <ds:schemaRef ds:uri="dda279fd-4f3d-468a-a04f-bb07c8138482"/>
    <ds:schemaRef ds:uri="http://schemas.microsoft.com/office/2006/metadata/properties"/>
  </ds:schemaRefs>
</ds:datastoreItem>
</file>

<file path=customXml/itemProps3.xml><?xml version="1.0" encoding="utf-8"?>
<ds:datastoreItem xmlns:ds="http://schemas.openxmlformats.org/officeDocument/2006/customXml" ds:itemID="{154034C7-6B0B-42B0-9173-949DAA3AAF21}"/>
</file>

<file path=docProps/app.xml><?xml version="1.0" encoding="utf-8"?>
<Properties xmlns="http://schemas.openxmlformats.org/officeDocument/2006/extended-properties" xmlns:vt="http://schemas.openxmlformats.org/officeDocument/2006/docPropsVTypes">
  <Template>Arriver Default</Template>
  <TotalTime>184</TotalTime>
  <Words>325</Words>
  <Application>Microsoft Office PowerPoint</Application>
  <PresentationFormat>Widescreen</PresentationFormat>
  <Paragraphs>15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Chakra Petch SemiBold</vt:lpstr>
      <vt:lpstr>Chakra Petch</vt:lpstr>
      <vt:lpstr>Barlow</vt:lpstr>
      <vt:lpstr>Arial</vt:lpstr>
      <vt:lpstr>Chakra Petch Medium</vt:lpstr>
      <vt:lpstr>Arriver 2021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填写姓名</dc:title>
  <dc:creator>Edward Zhou</dc:creator>
  <cp:lastModifiedBy>Fengjiang Guo</cp:lastModifiedBy>
  <cp:revision>19</cp:revision>
  <dcterms:created xsi:type="dcterms:W3CDTF">2022-05-25T04:30:40Z</dcterms:created>
  <dcterms:modified xsi:type="dcterms:W3CDTF">2022-07-22T09:03:39Z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0x01010095B2E4407BF2CA45B5CA71B98E70B49E</vt:lpwstr>
  </property>
  <property fmtid="{D5CDD505-2E9C-101B-9397-08002B2CF9AE}" pid="3" name="_NewReviewCycle">
    <vt:lpwstr/>
  </property>
</Properties>
</file>